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9" r:id="rId3"/>
    <p:sldId id="258" r:id="rId4"/>
    <p:sldId id="256" r:id="rId5"/>
    <p:sldId id="261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818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945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268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550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48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742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975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82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954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687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F2F8-55DA-4768-9D3D-D282C7A654E1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F4B5-8E58-4287-870F-F8BCCD202A5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274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Албум пролетни картини живопис - Daniela Stoykov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9144000" cy="804670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581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6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bg-BG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Празници</a:t>
            </a:r>
          </a:p>
          <a:p>
            <a:pPr marL="0" indent="0" algn="ctr">
              <a:buNone/>
            </a:pPr>
            <a:r>
              <a:rPr lang="bg-BG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</a:t>
            </a:r>
          </a:p>
          <a:p>
            <a:pPr marL="0" indent="0" algn="ctr">
              <a:buNone/>
            </a:pPr>
            <a:r>
              <a:rPr lang="bg-BG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пролетта</a:t>
            </a:r>
          </a:p>
          <a:p>
            <a:pPr marL="0" indent="0" algn="ctr">
              <a:buNone/>
            </a:pPr>
            <a:endParaRPr lang="bg-BG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/>
              <a:t>Баба Марта</a:t>
            </a:r>
            <a:endParaRPr lang="bg-BG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Баба Марта е митичен персонаж в българския фолклор. В народните вярвания, представени в пословици и приказки, името ѝ е свързано с името на месец „март“. Три са месеците, които са персонифицирани в българските митични представи – януари, февруари и март. Януари и февруари са представени като братя с лют характер – Голям Сечко и Малък Сечко. Баба Марта се смята за тяхна сестра, която ту е усмихната и добронамерена, ту непредвидимо зла.</a:t>
            </a:r>
          </a:p>
          <a:p>
            <a:endParaRPr lang="ru-RU" sz="1400" dirty="0" smtClean="0"/>
          </a:p>
          <a:p>
            <a:r>
              <a:rPr lang="ru-RU" sz="1400" dirty="0" smtClean="0"/>
              <a:t>С Баба Марта и месец март се свързват много обичаи и празници, посветени на идващата пролет. Най-известният обичай, свързан с Баба Марта, е закичването на хора и млади животни с Мартеница (усукани бяла и червена нишка) на 1 март – деня на пристигането на Баба Марта. През целия месец се извършват обреди за гонене на змии и гущери, както и гадания, свързани с някои прелетни птици.</a:t>
            </a:r>
            <a:endParaRPr lang="bg-BG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1"/>
            <a:ext cx="41062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 smtClean="0"/>
              <a:t>Цветница</a:t>
            </a:r>
            <a:endParaRPr lang="bg-BG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94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Цветница е подвижен християнски, религиозен и народен празник, който се празнува както в православната, така и в католическата и протестантската църква една седмица преди Великден, в неделята след Лазаровден. Нарича се още Връбница, Цветна неделя, Вая, Куклинден или Палмова неделя.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98" y="1650536"/>
            <a:ext cx="2706887" cy="22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98" y="4045245"/>
            <a:ext cx="2706887" cy="233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r>
              <a:rPr lang="bg-BG" sz="4000" i="1" dirty="0"/>
              <a:t>В</a:t>
            </a:r>
            <a:r>
              <a:rPr lang="bg-BG" sz="4000" i="1" dirty="0" smtClean="0"/>
              <a:t>еликден</a:t>
            </a:r>
            <a:endParaRPr lang="bg-BG" sz="40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bg-BG" sz="28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06687" cy="4730203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Великден е денят, в който християните честват Възкресението на Сина Божи Иисус Христос. В християнската религия на Възкресение Христово се чества възкръсването на Иисус Христос. То е на третия ден, след като Христос е разпънат на кръст и погребан. Празната гробница е видяна от жените мироносици, посетили гроба.</a:t>
            </a:r>
            <a:endParaRPr lang="bg-BG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06710"/>
            <a:ext cx="4392488" cy="36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944216"/>
          </a:xfrm>
        </p:spPr>
        <p:txBody>
          <a:bodyPr>
            <a:noAutofit/>
          </a:bodyPr>
          <a:lstStyle/>
          <a:p>
            <a:r>
              <a:rPr lang="bg-BG" sz="6600" i="1" dirty="0" smtClean="0"/>
              <a:t>Благодаря за </a:t>
            </a:r>
            <a:br>
              <a:rPr lang="bg-BG" sz="6600" i="1" dirty="0" smtClean="0"/>
            </a:br>
            <a:r>
              <a:rPr lang="bg-BG" sz="6600" i="1" dirty="0" smtClean="0"/>
              <a:t>ВНИМАНИЕТО!</a:t>
            </a:r>
            <a:endParaRPr lang="bg-BG" sz="6600" i="1" dirty="0"/>
          </a:p>
        </p:txBody>
      </p:sp>
    </p:spTree>
    <p:extLst>
      <p:ext uri="{BB962C8B-B14F-4D97-AF65-F5344CB8AC3E}">
        <p14:creationId xmlns:p14="http://schemas.microsoft.com/office/powerpoint/2010/main" val="39454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274</Words>
  <Application>Microsoft Office PowerPoint</Application>
  <PresentationFormat>Презентация на цял екран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на PowerPoint</vt:lpstr>
      <vt:lpstr>Баба Марта</vt:lpstr>
      <vt:lpstr>Цветница</vt:lpstr>
      <vt:lpstr>Великден</vt:lpstr>
      <vt:lpstr>Благодаря за 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Hello</dc:creator>
  <cp:lastModifiedBy>User</cp:lastModifiedBy>
  <cp:revision>18</cp:revision>
  <dcterms:created xsi:type="dcterms:W3CDTF">2020-04-02T12:26:34Z</dcterms:created>
  <dcterms:modified xsi:type="dcterms:W3CDTF">2020-04-08T15:56:48Z</dcterms:modified>
</cp:coreProperties>
</file>