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75E0-AC36-47FD-8C02-5EEF538C250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AA-B427-4899-931F-2022B1CD4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2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75E0-AC36-47FD-8C02-5EEF538C250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AA-B427-4899-931F-2022B1CD4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9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75E0-AC36-47FD-8C02-5EEF538C250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AA-B427-4899-931F-2022B1CD4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00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75E0-AC36-47FD-8C02-5EEF538C250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AA-B427-4899-931F-2022B1CD49A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649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75E0-AC36-47FD-8C02-5EEF538C250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AA-B427-4899-931F-2022B1CD4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72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75E0-AC36-47FD-8C02-5EEF538C250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AA-B427-4899-931F-2022B1CD4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3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75E0-AC36-47FD-8C02-5EEF538C250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AA-B427-4899-931F-2022B1CD4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30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75E0-AC36-47FD-8C02-5EEF538C250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AA-B427-4899-931F-2022B1CD4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8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75E0-AC36-47FD-8C02-5EEF538C250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AA-B427-4899-931F-2022B1CD4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6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75E0-AC36-47FD-8C02-5EEF538C250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AA-B427-4899-931F-2022B1CD4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3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75E0-AC36-47FD-8C02-5EEF538C250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AA-B427-4899-931F-2022B1CD4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6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75E0-AC36-47FD-8C02-5EEF538C250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AA-B427-4899-931F-2022B1CD4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75E0-AC36-47FD-8C02-5EEF538C250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AA-B427-4899-931F-2022B1CD4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9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75E0-AC36-47FD-8C02-5EEF538C250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AA-B427-4899-931F-2022B1CD4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9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75E0-AC36-47FD-8C02-5EEF538C250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AA-B427-4899-931F-2022B1CD4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9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75E0-AC36-47FD-8C02-5EEF538C250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AA-B427-4899-931F-2022B1CD4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9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75E0-AC36-47FD-8C02-5EEF538C250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B2AA-B427-4899-931F-2022B1CD4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7C575E0-AC36-47FD-8C02-5EEF538C250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146B2AA-B427-4899-931F-2022B1CD4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8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Пролетни празници</a:t>
            </a:r>
            <a:endParaRPr lang="en-US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168461" y="3988404"/>
            <a:ext cx="3855077" cy="416170"/>
          </a:xfrm>
        </p:spPr>
        <p:txBody>
          <a:bodyPr>
            <a:normAutofit fontScale="92500" lnSpcReduction="20000"/>
          </a:bodyPr>
          <a:lstStyle/>
          <a:p>
            <a:r>
              <a:rPr lang="bg-BG" dirty="0" smtClean="0"/>
              <a:t>Изготвила : София Стамова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1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Лазаровден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1999400"/>
          </a:xfrm>
        </p:spPr>
        <p:txBody>
          <a:bodyPr>
            <a:normAutofit/>
          </a:bodyPr>
          <a:lstStyle/>
          <a:p>
            <a:r>
              <a:rPr lang="bg-BG" dirty="0" smtClean="0"/>
              <a:t>Лазаров ден е Християнски празник, който носи името на Свети Лазар. Името Лазар е символ на здраве и </a:t>
            </a:r>
            <a:r>
              <a:rPr lang="bg-BG" dirty="0" err="1" smtClean="0"/>
              <a:t>дълголетие.Лазар</a:t>
            </a:r>
            <a:r>
              <a:rPr lang="bg-BG" dirty="0" smtClean="0"/>
              <a:t> е бил приятел на Исус Христос . Когато умира четири дни след неговата смърт той е </a:t>
            </a:r>
            <a:r>
              <a:rPr lang="bg-BG" dirty="0" err="1" smtClean="0"/>
              <a:t>възкрасен</a:t>
            </a:r>
            <a:r>
              <a:rPr lang="bg-BG" dirty="0" smtClean="0"/>
              <a:t> . Бог казва ,,Лазаре излез вън!“ и съживява Лазар ,който излиза от гробницата си .</a:t>
            </a:r>
            <a:endParaRPr lang="en-US" dirty="0"/>
          </a:p>
        </p:txBody>
      </p:sp>
      <p:pic>
        <p:nvPicPr>
          <p:cNvPr id="5124" name="Picture 4" descr="Ядливи цветя, които могат да се гледат в градината | Az-jenata.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71" y="3665962"/>
            <a:ext cx="3077022" cy="27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193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3003952"/>
          </a:xfrm>
        </p:spPr>
        <p:txBody>
          <a:bodyPr/>
          <a:lstStyle/>
          <a:p>
            <a:r>
              <a:rPr lang="ru-RU" i="1" dirty="0" err="1" smtClean="0"/>
              <a:t>Лазаровден</a:t>
            </a:r>
            <a:r>
              <a:rPr lang="ru-RU" i="1" dirty="0" smtClean="0"/>
              <a:t> </a:t>
            </a:r>
            <a:r>
              <a:rPr lang="ru-RU" i="1" dirty="0"/>
              <a:t>се </a:t>
            </a:r>
            <a:r>
              <a:rPr lang="ru-RU" i="1" dirty="0" err="1"/>
              <a:t>празнува</a:t>
            </a:r>
            <a:r>
              <a:rPr lang="ru-RU" i="1" dirty="0"/>
              <a:t> на осмия </a:t>
            </a:r>
            <a:r>
              <a:rPr lang="ru-RU" i="1" dirty="0" err="1"/>
              <a:t>ден</a:t>
            </a:r>
            <a:r>
              <a:rPr lang="ru-RU" i="1" dirty="0"/>
              <a:t> </a:t>
            </a:r>
            <a:r>
              <a:rPr lang="ru-RU" i="1" dirty="0" err="1"/>
              <a:t>преди</a:t>
            </a:r>
            <a:r>
              <a:rPr lang="ru-RU" i="1" dirty="0"/>
              <a:t> </a:t>
            </a:r>
            <a:r>
              <a:rPr lang="ru-RU" i="1" dirty="0" err="1" smtClean="0"/>
              <a:t>Великден</a:t>
            </a:r>
            <a:r>
              <a:rPr lang="ru-RU" i="1" dirty="0" smtClean="0"/>
              <a:t>. </a:t>
            </a:r>
            <a:r>
              <a:rPr lang="ru-RU" i="1" dirty="0" err="1"/>
              <a:t>Поради</a:t>
            </a:r>
            <a:r>
              <a:rPr lang="ru-RU" i="1" dirty="0"/>
              <a:t> </a:t>
            </a:r>
            <a:r>
              <a:rPr lang="ru-RU" i="1" dirty="0" err="1"/>
              <a:t>това</a:t>
            </a:r>
            <a:r>
              <a:rPr lang="ru-RU" i="1" dirty="0"/>
              <a:t>, че </a:t>
            </a:r>
            <a:r>
              <a:rPr lang="ru-RU" i="1" dirty="0" err="1"/>
              <a:t>Великден</a:t>
            </a:r>
            <a:r>
              <a:rPr lang="ru-RU" i="1" dirty="0"/>
              <a:t> се </a:t>
            </a:r>
            <a:r>
              <a:rPr lang="ru-RU" i="1" dirty="0" err="1"/>
              <a:t>определя</a:t>
            </a:r>
            <a:r>
              <a:rPr lang="ru-RU" i="1" dirty="0"/>
              <a:t> по </a:t>
            </a:r>
            <a:r>
              <a:rPr lang="ru-RU" i="1" dirty="0" err="1"/>
              <a:t>лунния</a:t>
            </a:r>
            <a:r>
              <a:rPr lang="ru-RU" i="1" dirty="0"/>
              <a:t> </a:t>
            </a:r>
            <a:r>
              <a:rPr lang="ru-RU" i="1" dirty="0" err="1"/>
              <a:t>календар</a:t>
            </a:r>
            <a:r>
              <a:rPr lang="ru-RU" i="1" dirty="0"/>
              <a:t>, а не по </a:t>
            </a:r>
            <a:r>
              <a:rPr lang="ru-RU" i="1" dirty="0" err="1"/>
              <a:t>слънчевия</a:t>
            </a:r>
            <a:r>
              <a:rPr lang="ru-RU" i="1" dirty="0"/>
              <a:t>, </a:t>
            </a:r>
            <a:r>
              <a:rPr lang="ru-RU" i="1" dirty="0" err="1"/>
              <a:t>Лазаровден</a:t>
            </a:r>
            <a:r>
              <a:rPr lang="ru-RU" i="1" dirty="0"/>
              <a:t> се </a:t>
            </a:r>
            <a:r>
              <a:rPr lang="ru-RU" i="1" dirty="0" err="1"/>
              <a:t>пада</a:t>
            </a:r>
            <a:r>
              <a:rPr lang="ru-RU" i="1" dirty="0"/>
              <a:t> всяка година на различна дата, но </a:t>
            </a:r>
            <a:r>
              <a:rPr lang="ru-RU" i="1" dirty="0" err="1"/>
              <a:t>винаги</a:t>
            </a:r>
            <a:r>
              <a:rPr lang="ru-RU" i="1" dirty="0"/>
              <a:t> в </a:t>
            </a:r>
            <a:r>
              <a:rPr lang="ru-RU" i="1" dirty="0" err="1"/>
              <a:t>събота</a:t>
            </a:r>
            <a:r>
              <a:rPr lang="ru-RU" i="1" dirty="0" smtClean="0"/>
              <a:t>.</a:t>
            </a:r>
            <a:r>
              <a:rPr lang="ru-RU" i="1" dirty="0"/>
              <a:t> На </a:t>
            </a:r>
            <a:r>
              <a:rPr lang="ru-RU" i="1" dirty="0" err="1"/>
              <a:t>този</a:t>
            </a:r>
            <a:r>
              <a:rPr lang="ru-RU" i="1" dirty="0"/>
              <a:t> </a:t>
            </a:r>
            <a:r>
              <a:rPr lang="ru-RU" i="1" dirty="0" err="1"/>
              <a:t>ден</a:t>
            </a:r>
            <a:r>
              <a:rPr lang="ru-RU" i="1" dirty="0"/>
              <a:t> се </a:t>
            </a:r>
            <a:r>
              <a:rPr lang="ru-RU" i="1" dirty="0" err="1"/>
              <a:t>изпълнява</a:t>
            </a:r>
            <a:r>
              <a:rPr lang="ru-RU" i="1" dirty="0"/>
              <a:t> </a:t>
            </a:r>
            <a:r>
              <a:rPr lang="ru-RU" i="1" dirty="0" err="1" smtClean="0"/>
              <a:t>обичаят</a:t>
            </a:r>
            <a:r>
              <a:rPr lang="ru-RU" i="1" dirty="0"/>
              <a:t> </a:t>
            </a:r>
            <a:r>
              <a:rPr lang="ru-RU" i="1" dirty="0" err="1" smtClean="0"/>
              <a:t>Лазаруване</a:t>
            </a:r>
            <a:r>
              <a:rPr lang="ru-RU" i="1" dirty="0" smtClean="0"/>
              <a:t>.</a:t>
            </a:r>
            <a:r>
              <a:rPr lang="ru-RU" i="1" dirty="0"/>
              <a:t> </a:t>
            </a:r>
            <a:r>
              <a:rPr lang="ru-RU" i="1" dirty="0" err="1"/>
              <a:t>Младите</a:t>
            </a:r>
            <a:r>
              <a:rPr lang="ru-RU" i="1" dirty="0"/>
              <a:t> жени, </a:t>
            </a:r>
            <a:r>
              <a:rPr lang="ru-RU" i="1" dirty="0" err="1"/>
              <a:t>наречени</a:t>
            </a:r>
            <a:r>
              <a:rPr lang="ru-RU" i="1" dirty="0"/>
              <a:t> „</a:t>
            </a:r>
            <a:r>
              <a:rPr lang="ru-RU" i="1" dirty="0" err="1"/>
              <a:t>лазарки</a:t>
            </a:r>
            <a:r>
              <a:rPr lang="ru-RU" i="1" dirty="0"/>
              <a:t>“, </a:t>
            </a:r>
            <a:r>
              <a:rPr lang="ru-RU" i="1" dirty="0" err="1"/>
              <a:t>берат</a:t>
            </a:r>
            <a:r>
              <a:rPr lang="ru-RU" i="1" dirty="0"/>
              <a:t> цветя за </a:t>
            </a:r>
            <a:r>
              <a:rPr lang="ru-RU" i="1" dirty="0" err="1"/>
              <a:t>венците</a:t>
            </a:r>
            <a:r>
              <a:rPr lang="ru-RU" i="1" dirty="0"/>
              <a:t>, </a:t>
            </a:r>
            <a:r>
              <a:rPr lang="ru-RU" i="1" dirty="0" err="1"/>
              <a:t>които</a:t>
            </a:r>
            <a:r>
              <a:rPr lang="ru-RU" i="1" dirty="0"/>
              <a:t> </a:t>
            </a:r>
            <a:r>
              <a:rPr lang="ru-RU" i="1" dirty="0" err="1"/>
              <a:t>ще</a:t>
            </a:r>
            <a:r>
              <a:rPr lang="ru-RU" i="1" dirty="0"/>
              <a:t> </a:t>
            </a:r>
            <a:r>
              <a:rPr lang="ru-RU" i="1" dirty="0" err="1"/>
              <a:t>оплетат</a:t>
            </a:r>
            <a:r>
              <a:rPr lang="ru-RU" i="1" dirty="0"/>
              <a:t> за </a:t>
            </a:r>
            <a:r>
              <a:rPr lang="ru-RU" i="1" dirty="0" err="1"/>
              <a:t>празника</a:t>
            </a:r>
            <a:r>
              <a:rPr lang="ru-RU" i="1" dirty="0"/>
              <a:t> </a:t>
            </a:r>
            <a:r>
              <a:rPr lang="ru-RU" i="1" dirty="0" err="1" smtClean="0"/>
              <a:t>Цветница</a:t>
            </a:r>
            <a:r>
              <a:rPr lang="ru-RU" i="1" dirty="0"/>
              <a:t> (на </a:t>
            </a:r>
            <a:r>
              <a:rPr lang="ru-RU" i="1" dirty="0" err="1"/>
              <a:t>следващия</a:t>
            </a:r>
            <a:r>
              <a:rPr lang="ru-RU" i="1" dirty="0"/>
              <a:t> </a:t>
            </a:r>
            <a:r>
              <a:rPr lang="ru-RU" i="1" dirty="0" err="1"/>
              <a:t>ден</a:t>
            </a:r>
            <a:r>
              <a:rPr lang="ru-RU" i="1" dirty="0"/>
              <a:t>).</a:t>
            </a:r>
            <a:endParaRPr lang="en-US" dirty="0"/>
          </a:p>
        </p:txBody>
      </p:sp>
      <p:pic>
        <p:nvPicPr>
          <p:cNvPr id="4100" name="Picture 4" descr="Български Националистически Форум - Българско момиче - лазар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414" y="4301544"/>
            <a:ext cx="3647985" cy="25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56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Цветница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i="1" dirty="0"/>
              <a:t>На </a:t>
            </a:r>
            <a:r>
              <a:rPr lang="ru-RU" i="1" dirty="0" err="1"/>
              <a:t>Цветница</a:t>
            </a:r>
            <a:r>
              <a:rPr lang="ru-RU" i="1" dirty="0"/>
              <a:t> по </a:t>
            </a:r>
            <a:r>
              <a:rPr lang="ru-RU" i="1" dirty="0" err="1"/>
              <a:t>време</a:t>
            </a:r>
            <a:r>
              <a:rPr lang="ru-RU" i="1" dirty="0"/>
              <a:t> на </a:t>
            </a:r>
            <a:r>
              <a:rPr lang="ru-RU" i="1" dirty="0" err="1"/>
              <a:t>утренята</a:t>
            </a:r>
            <a:r>
              <a:rPr lang="ru-RU" i="1" dirty="0"/>
              <a:t> се </a:t>
            </a:r>
            <a:r>
              <a:rPr lang="ru-RU" i="1" dirty="0" err="1"/>
              <a:t>благославят</a:t>
            </a:r>
            <a:r>
              <a:rPr lang="ru-RU" i="1" dirty="0"/>
              <a:t> </a:t>
            </a:r>
            <a:r>
              <a:rPr lang="ru-RU" i="1" dirty="0" err="1"/>
              <a:t>върбови</a:t>
            </a:r>
            <a:r>
              <a:rPr lang="ru-RU" i="1" dirty="0"/>
              <a:t> </a:t>
            </a:r>
            <a:r>
              <a:rPr lang="ru-RU" i="1" dirty="0" err="1"/>
              <a:t>клонки</a:t>
            </a:r>
            <a:r>
              <a:rPr lang="ru-RU" i="1" dirty="0"/>
              <a:t> и се </a:t>
            </a:r>
            <a:r>
              <a:rPr lang="ru-RU" i="1" dirty="0" err="1"/>
              <a:t>раздават</a:t>
            </a:r>
            <a:r>
              <a:rPr lang="ru-RU" i="1" dirty="0"/>
              <a:t> на </a:t>
            </a:r>
            <a:r>
              <a:rPr lang="ru-RU" i="1" dirty="0" err="1"/>
              <a:t>богомолците</a:t>
            </a:r>
            <a:r>
              <a:rPr lang="ru-RU" i="1" dirty="0"/>
              <a:t>. </a:t>
            </a:r>
            <a:r>
              <a:rPr lang="ru-RU" i="1" dirty="0" err="1"/>
              <a:t>Клонки</a:t>
            </a:r>
            <a:r>
              <a:rPr lang="ru-RU" i="1" dirty="0"/>
              <a:t> </a:t>
            </a:r>
            <a:r>
              <a:rPr lang="ru-RU" i="1" dirty="0" err="1"/>
              <a:t>държим</a:t>
            </a:r>
            <a:r>
              <a:rPr lang="ru-RU" i="1" dirty="0"/>
              <a:t> в </a:t>
            </a:r>
            <a:r>
              <a:rPr lang="ru-RU" i="1" dirty="0" err="1"/>
              <a:t>ръце</a:t>
            </a:r>
            <a:r>
              <a:rPr lang="ru-RU" i="1" dirty="0"/>
              <a:t> по </a:t>
            </a:r>
            <a:r>
              <a:rPr lang="ru-RU" i="1" dirty="0" err="1"/>
              <a:t>време</a:t>
            </a:r>
            <a:r>
              <a:rPr lang="ru-RU" i="1" dirty="0"/>
              <a:t> на </a:t>
            </a:r>
            <a:r>
              <a:rPr lang="ru-RU" i="1" dirty="0" err="1"/>
              <a:t>цялата</a:t>
            </a:r>
            <a:r>
              <a:rPr lang="ru-RU" i="1" dirty="0"/>
              <a:t> Литургия и </a:t>
            </a:r>
            <a:r>
              <a:rPr lang="ru-RU" i="1" dirty="0" err="1"/>
              <a:t>така</a:t>
            </a:r>
            <a:r>
              <a:rPr lang="ru-RU" i="1" dirty="0"/>
              <a:t> </a:t>
            </a:r>
            <a:r>
              <a:rPr lang="ru-RU" i="1" dirty="0" err="1"/>
              <a:t>показваме</a:t>
            </a:r>
            <a:r>
              <a:rPr lang="ru-RU" i="1" dirty="0"/>
              <a:t>, че и </a:t>
            </a:r>
            <a:r>
              <a:rPr lang="ru-RU" i="1" dirty="0" err="1"/>
              <a:t>ние</a:t>
            </a:r>
            <a:r>
              <a:rPr lang="ru-RU" i="1" dirty="0"/>
              <a:t>, </a:t>
            </a:r>
            <a:r>
              <a:rPr lang="ru-RU" i="1" dirty="0" err="1"/>
              <a:t>както</a:t>
            </a:r>
            <a:r>
              <a:rPr lang="ru-RU" i="1" dirty="0"/>
              <a:t> </a:t>
            </a:r>
            <a:r>
              <a:rPr lang="ru-RU" i="1" dirty="0" err="1"/>
              <a:t>древните</a:t>
            </a:r>
            <a:r>
              <a:rPr lang="ru-RU" i="1" dirty="0"/>
              <a:t> жители на </a:t>
            </a:r>
            <a:r>
              <a:rPr lang="ru-RU" i="1" dirty="0" err="1"/>
              <a:t>Йерусалим</a:t>
            </a:r>
            <a:r>
              <a:rPr lang="ru-RU" i="1" dirty="0"/>
              <a:t>, </a:t>
            </a:r>
            <a:r>
              <a:rPr lang="ru-RU" i="1" dirty="0" err="1"/>
              <a:t>посрещаме</a:t>
            </a:r>
            <a:r>
              <a:rPr lang="ru-RU" i="1" dirty="0"/>
              <a:t> Иисус Христос </a:t>
            </a:r>
            <a:r>
              <a:rPr lang="ru-RU" i="1" dirty="0" err="1"/>
              <a:t>като</a:t>
            </a:r>
            <a:r>
              <a:rPr lang="ru-RU" i="1" dirty="0"/>
              <a:t> </a:t>
            </a:r>
            <a:r>
              <a:rPr lang="ru-RU" i="1" dirty="0" err="1"/>
              <a:t>Цар</a:t>
            </a:r>
            <a:r>
              <a:rPr lang="ru-RU" i="1" dirty="0"/>
              <a:t> и </a:t>
            </a:r>
            <a:r>
              <a:rPr lang="ru-RU" i="1" dirty="0" err="1"/>
              <a:t>Спасител</a:t>
            </a:r>
            <a:r>
              <a:rPr lang="ru-RU" i="1" dirty="0" smtClean="0"/>
              <a:t>.</a:t>
            </a:r>
            <a:r>
              <a:rPr lang="ru-RU" i="1" dirty="0"/>
              <a:t> </a:t>
            </a:r>
            <a:r>
              <a:rPr lang="ru-RU" i="1" dirty="0" err="1"/>
              <a:t>Цветница</a:t>
            </a:r>
            <a:r>
              <a:rPr lang="ru-RU" i="1" dirty="0"/>
              <a:t> е подвижен </a:t>
            </a:r>
            <a:r>
              <a:rPr lang="ru-RU" i="1" dirty="0" err="1"/>
              <a:t>християнски</a:t>
            </a:r>
            <a:r>
              <a:rPr lang="ru-RU" i="1" dirty="0"/>
              <a:t>, но и народен </a:t>
            </a:r>
            <a:r>
              <a:rPr lang="ru-RU" i="1" dirty="0" err="1"/>
              <a:t>празник</a:t>
            </a:r>
            <a:r>
              <a:rPr lang="ru-RU" i="1" dirty="0"/>
              <a:t>, </a:t>
            </a:r>
            <a:r>
              <a:rPr lang="ru-RU" i="1" dirty="0" err="1"/>
              <a:t>който</a:t>
            </a:r>
            <a:r>
              <a:rPr lang="ru-RU" i="1" dirty="0"/>
              <a:t> се </a:t>
            </a:r>
            <a:r>
              <a:rPr lang="ru-RU" i="1" dirty="0" err="1"/>
              <a:t>празнува</a:t>
            </a:r>
            <a:r>
              <a:rPr lang="ru-RU" i="1" dirty="0"/>
              <a:t>, </a:t>
            </a:r>
            <a:r>
              <a:rPr lang="ru-RU" i="1" dirty="0" err="1"/>
              <a:t>както</a:t>
            </a:r>
            <a:r>
              <a:rPr lang="ru-RU" i="1" dirty="0"/>
              <a:t> в </a:t>
            </a:r>
            <a:r>
              <a:rPr lang="ru-RU" i="1" dirty="0" err="1"/>
              <a:t>православната</a:t>
            </a:r>
            <a:r>
              <a:rPr lang="ru-RU" i="1" dirty="0"/>
              <a:t>, </a:t>
            </a:r>
            <a:r>
              <a:rPr lang="ru-RU" i="1" dirty="0" err="1"/>
              <a:t>така</a:t>
            </a:r>
            <a:r>
              <a:rPr lang="ru-RU" i="1" dirty="0"/>
              <a:t> и в </a:t>
            </a:r>
            <a:r>
              <a:rPr lang="ru-RU" i="1" dirty="0" err="1"/>
              <a:t>католическата</a:t>
            </a:r>
            <a:r>
              <a:rPr lang="ru-RU" i="1" dirty="0"/>
              <a:t> и </a:t>
            </a:r>
            <a:r>
              <a:rPr lang="ru-RU" i="1" dirty="0" err="1"/>
              <a:t>протестантската</a:t>
            </a:r>
            <a:r>
              <a:rPr lang="ru-RU" i="1" dirty="0"/>
              <a:t> </a:t>
            </a:r>
            <a:r>
              <a:rPr lang="ru-RU" i="1" dirty="0" err="1"/>
              <a:t>църква</a:t>
            </a:r>
            <a:r>
              <a:rPr lang="ru-RU" i="1" dirty="0"/>
              <a:t> </a:t>
            </a:r>
            <a:r>
              <a:rPr lang="ru-RU" i="1" dirty="0" err="1"/>
              <a:t>една</a:t>
            </a:r>
            <a:r>
              <a:rPr lang="ru-RU" i="1" dirty="0"/>
              <a:t> седмица </a:t>
            </a:r>
            <a:r>
              <a:rPr lang="ru-RU" i="1" dirty="0" err="1"/>
              <a:t>преди</a:t>
            </a:r>
            <a:r>
              <a:rPr lang="ru-RU" i="1" dirty="0"/>
              <a:t> </a:t>
            </a:r>
            <a:r>
              <a:rPr lang="ru-RU" i="1" dirty="0" err="1"/>
              <a:t>Великден</a:t>
            </a:r>
            <a:r>
              <a:rPr lang="ru-RU" i="1" dirty="0"/>
              <a:t>, в </a:t>
            </a:r>
            <a:r>
              <a:rPr lang="ru-RU" i="1" dirty="0" err="1"/>
              <a:t>неделята</a:t>
            </a:r>
            <a:r>
              <a:rPr lang="ru-RU" i="1" dirty="0"/>
              <a:t> след </a:t>
            </a:r>
            <a:r>
              <a:rPr lang="ru-RU" i="1" dirty="0" err="1"/>
              <a:t>Лазаровден</a:t>
            </a:r>
            <a:r>
              <a:rPr lang="ru-RU" i="1" dirty="0"/>
              <a:t>.</a:t>
            </a:r>
            <a:br>
              <a:rPr lang="ru-RU" i="1" dirty="0"/>
            </a:br>
            <a:endParaRPr lang="en-US" dirty="0"/>
          </a:p>
        </p:txBody>
      </p:sp>
      <p:pic>
        <p:nvPicPr>
          <p:cNvPr id="3074" name="Picture 2" descr="Пролетни празници - Български традиционни празниц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47" y="5076824"/>
            <a:ext cx="23812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026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Великден 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657896" y="1838504"/>
            <a:ext cx="8717924" cy="3544865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err="1"/>
              <a:t>Великден</a:t>
            </a:r>
            <a:r>
              <a:rPr lang="ru-RU" i="1" dirty="0"/>
              <a:t> (</a:t>
            </a:r>
            <a:r>
              <a:rPr lang="ru-RU" i="1" dirty="0" err="1"/>
              <a:t>Възкресение</a:t>
            </a:r>
            <a:r>
              <a:rPr lang="ru-RU" i="1" dirty="0"/>
              <a:t> Христово, Пасха) е </a:t>
            </a:r>
            <a:r>
              <a:rPr lang="ru-RU" i="1" dirty="0" err="1"/>
              <a:t>денят</a:t>
            </a:r>
            <a:r>
              <a:rPr lang="ru-RU" i="1" dirty="0"/>
              <a:t>, в </a:t>
            </a:r>
            <a:r>
              <a:rPr lang="ru-RU" i="1" dirty="0" err="1"/>
              <a:t>който</a:t>
            </a:r>
            <a:r>
              <a:rPr lang="ru-RU" i="1" dirty="0"/>
              <a:t> </a:t>
            </a:r>
            <a:r>
              <a:rPr lang="ru-RU" i="1" dirty="0" err="1"/>
              <a:t>християните</a:t>
            </a:r>
            <a:r>
              <a:rPr lang="ru-RU" i="1" dirty="0"/>
              <a:t> </a:t>
            </a:r>
            <a:r>
              <a:rPr lang="ru-RU" i="1" dirty="0" err="1"/>
              <a:t>празнуват</a:t>
            </a:r>
            <a:r>
              <a:rPr lang="ru-RU" i="1" dirty="0"/>
              <a:t> </a:t>
            </a:r>
            <a:r>
              <a:rPr lang="ru-RU" i="1" dirty="0" err="1"/>
              <a:t>Възкресението</a:t>
            </a:r>
            <a:r>
              <a:rPr lang="ru-RU" i="1" dirty="0"/>
              <a:t> на Сина </a:t>
            </a:r>
            <a:r>
              <a:rPr lang="ru-RU" i="1" dirty="0" err="1"/>
              <a:t>Божи</a:t>
            </a:r>
            <a:r>
              <a:rPr lang="ru-RU" i="1" dirty="0"/>
              <a:t> Иисус Христос</a:t>
            </a:r>
            <a:r>
              <a:rPr lang="ru-RU" i="1" dirty="0" smtClean="0"/>
              <a:t>.</a:t>
            </a:r>
            <a:r>
              <a:rPr lang="ru-RU" i="1" dirty="0"/>
              <a:t> В </a:t>
            </a:r>
            <a:r>
              <a:rPr lang="ru-RU" i="1" dirty="0" err="1"/>
              <a:t>България</a:t>
            </a:r>
            <a:r>
              <a:rPr lang="ru-RU" i="1" dirty="0"/>
              <a:t> по традиция </a:t>
            </a:r>
            <a:r>
              <a:rPr lang="ru-RU" i="1" dirty="0" err="1"/>
              <a:t>яйцата</a:t>
            </a:r>
            <a:r>
              <a:rPr lang="ru-RU" i="1" dirty="0"/>
              <a:t> се </a:t>
            </a:r>
            <a:r>
              <a:rPr lang="ru-RU" i="1" dirty="0" err="1"/>
              <a:t>боядисват</a:t>
            </a:r>
            <a:r>
              <a:rPr lang="ru-RU" i="1" dirty="0"/>
              <a:t> на Велики </a:t>
            </a:r>
            <a:r>
              <a:rPr lang="ru-RU" i="1" dirty="0" err="1"/>
              <a:t>четвъртък</a:t>
            </a:r>
            <a:r>
              <a:rPr lang="ru-RU" i="1" dirty="0"/>
              <a:t> или Велика </a:t>
            </a:r>
            <a:r>
              <a:rPr lang="ru-RU" i="1" dirty="0" err="1"/>
              <a:t>събота</a:t>
            </a:r>
            <a:r>
              <a:rPr lang="ru-RU" i="1" dirty="0"/>
              <a:t>, </a:t>
            </a:r>
            <a:r>
              <a:rPr lang="ru-RU" i="1" dirty="0" err="1"/>
              <a:t>като</a:t>
            </a:r>
            <a:r>
              <a:rPr lang="ru-RU" i="1" dirty="0"/>
              <a:t> </a:t>
            </a:r>
            <a:r>
              <a:rPr lang="ru-RU" i="1" dirty="0" err="1"/>
              <a:t>броят</a:t>
            </a:r>
            <a:r>
              <a:rPr lang="ru-RU" i="1" dirty="0"/>
              <a:t> им </a:t>
            </a:r>
            <a:r>
              <a:rPr lang="ru-RU" i="1" dirty="0" err="1"/>
              <a:t>зависи</a:t>
            </a:r>
            <a:r>
              <a:rPr lang="ru-RU" i="1" dirty="0"/>
              <a:t> от </a:t>
            </a:r>
            <a:r>
              <a:rPr lang="ru-RU" i="1" dirty="0" err="1"/>
              <a:t>членовете</a:t>
            </a:r>
            <a:r>
              <a:rPr lang="ru-RU" i="1" dirty="0"/>
              <a:t> на </a:t>
            </a:r>
            <a:r>
              <a:rPr lang="ru-RU" i="1" dirty="0" err="1"/>
              <a:t>семейството</a:t>
            </a:r>
            <a:r>
              <a:rPr lang="ru-RU" i="1" dirty="0"/>
              <a:t>. </a:t>
            </a:r>
            <a:r>
              <a:rPr lang="ru-RU" i="1" dirty="0" err="1"/>
              <a:t>Първото</a:t>
            </a:r>
            <a:r>
              <a:rPr lang="ru-RU" i="1" dirty="0"/>
              <a:t> се </a:t>
            </a:r>
            <a:r>
              <a:rPr lang="ru-RU" i="1" dirty="0" err="1"/>
              <a:t>оцветява</a:t>
            </a:r>
            <a:r>
              <a:rPr lang="ru-RU" i="1" dirty="0"/>
              <a:t> </a:t>
            </a:r>
            <a:r>
              <a:rPr lang="ru-RU" i="1" dirty="0" err="1"/>
              <a:t>винаги</a:t>
            </a:r>
            <a:r>
              <a:rPr lang="ru-RU" i="1" dirty="0"/>
              <a:t> в </a:t>
            </a:r>
            <a:r>
              <a:rPr lang="ru-RU" i="1" dirty="0" err="1"/>
              <a:t>червено</a:t>
            </a:r>
            <a:r>
              <a:rPr lang="ru-RU" i="1" dirty="0"/>
              <a:t> от </a:t>
            </a:r>
            <a:r>
              <a:rPr lang="ru-RU" i="1" dirty="0" err="1"/>
              <a:t>най-възрастната</a:t>
            </a:r>
            <a:r>
              <a:rPr lang="ru-RU" i="1" dirty="0"/>
              <a:t> жена. </a:t>
            </a:r>
            <a:r>
              <a:rPr lang="ru-RU" i="1" dirty="0" err="1"/>
              <a:t>Докато</a:t>
            </a:r>
            <a:r>
              <a:rPr lang="ru-RU" i="1" dirty="0"/>
              <a:t> то е </a:t>
            </a:r>
            <a:r>
              <a:rPr lang="ru-RU" i="1" dirty="0" err="1"/>
              <a:t>още</a:t>
            </a:r>
            <a:r>
              <a:rPr lang="ru-RU" i="1" dirty="0"/>
              <a:t> </a:t>
            </a:r>
            <a:r>
              <a:rPr lang="ru-RU" i="1" dirty="0" err="1"/>
              <a:t>топло</a:t>
            </a:r>
            <a:r>
              <a:rPr lang="ru-RU" i="1" dirty="0"/>
              <a:t> и </a:t>
            </a:r>
            <a:r>
              <a:rPr lang="ru-RU" i="1" dirty="0" err="1"/>
              <a:t>прясно</a:t>
            </a:r>
            <a:r>
              <a:rPr lang="ru-RU" i="1" dirty="0"/>
              <a:t> </a:t>
            </a:r>
            <a:r>
              <a:rPr lang="ru-RU" i="1" dirty="0" err="1"/>
              <a:t>боядисано</a:t>
            </a:r>
            <a:r>
              <a:rPr lang="ru-RU" i="1" dirty="0"/>
              <a:t>, </a:t>
            </a:r>
            <a:r>
              <a:rPr lang="ru-RU" i="1" dirty="0" err="1"/>
              <a:t>тя</a:t>
            </a:r>
            <a:r>
              <a:rPr lang="ru-RU" i="1" dirty="0"/>
              <a:t> </a:t>
            </a:r>
            <a:r>
              <a:rPr lang="ru-RU" i="1" dirty="0" err="1"/>
              <a:t>рисува</a:t>
            </a:r>
            <a:r>
              <a:rPr lang="ru-RU" i="1" dirty="0"/>
              <a:t> </a:t>
            </a:r>
            <a:r>
              <a:rPr lang="ru-RU" i="1" dirty="0" err="1"/>
              <a:t>кръстен</a:t>
            </a:r>
            <a:r>
              <a:rPr lang="ru-RU" i="1" dirty="0"/>
              <a:t> знак на </a:t>
            </a:r>
            <a:r>
              <a:rPr lang="ru-RU" i="1" dirty="0" err="1"/>
              <a:t>челата</a:t>
            </a:r>
            <a:r>
              <a:rPr lang="ru-RU" i="1" dirty="0"/>
              <a:t> на </a:t>
            </a:r>
            <a:r>
              <a:rPr lang="ru-RU" i="1" dirty="0" err="1"/>
              <a:t>децата</a:t>
            </a:r>
            <a:r>
              <a:rPr lang="ru-RU" i="1" dirty="0"/>
              <a:t>, за да </a:t>
            </a:r>
            <a:r>
              <a:rPr lang="ru-RU" i="1" dirty="0" err="1"/>
              <a:t>бъдат</a:t>
            </a:r>
            <a:r>
              <a:rPr lang="ru-RU" i="1" dirty="0"/>
              <a:t> </a:t>
            </a:r>
            <a:r>
              <a:rPr lang="ru-RU" i="1" dirty="0" err="1"/>
              <a:t>здрави</a:t>
            </a:r>
            <a:r>
              <a:rPr lang="ru-RU" i="1" dirty="0" smtClean="0"/>
              <a:t>.</a:t>
            </a:r>
            <a:r>
              <a:rPr lang="ru-RU" i="1" dirty="0"/>
              <a:t> </a:t>
            </a:r>
            <a:r>
              <a:rPr lang="ru-RU" i="1" dirty="0" err="1"/>
              <a:t>Според</a:t>
            </a:r>
            <a:r>
              <a:rPr lang="ru-RU" i="1" dirty="0"/>
              <a:t> </a:t>
            </a:r>
            <a:r>
              <a:rPr lang="ru-RU" i="1" dirty="0" err="1"/>
              <a:t>поверието</a:t>
            </a:r>
            <a:r>
              <a:rPr lang="ru-RU" i="1" dirty="0"/>
              <a:t> </a:t>
            </a:r>
            <a:r>
              <a:rPr lang="ru-RU" i="1" dirty="0" err="1"/>
              <a:t>този</a:t>
            </a:r>
            <a:r>
              <a:rPr lang="ru-RU" i="1" dirty="0"/>
              <a:t>, </a:t>
            </a:r>
            <a:r>
              <a:rPr lang="ru-RU" i="1" dirty="0" err="1"/>
              <a:t>чието</a:t>
            </a:r>
            <a:r>
              <a:rPr lang="ru-RU" i="1" dirty="0"/>
              <a:t> яйце </a:t>
            </a:r>
            <a:r>
              <a:rPr lang="ru-RU" i="1" dirty="0" err="1"/>
              <a:t>остане</a:t>
            </a:r>
            <a:r>
              <a:rPr lang="ru-RU" i="1" dirty="0"/>
              <a:t> здраво след </a:t>
            </a:r>
            <a:r>
              <a:rPr lang="ru-RU" i="1" dirty="0" err="1"/>
              <a:t>чукането</a:t>
            </a:r>
            <a:r>
              <a:rPr lang="ru-RU" i="1" dirty="0"/>
              <a:t>, </a:t>
            </a:r>
            <a:r>
              <a:rPr lang="ru-RU" i="1" dirty="0" err="1"/>
              <a:t>ще</a:t>
            </a:r>
            <a:r>
              <a:rPr lang="ru-RU" i="1" dirty="0"/>
              <a:t> е </a:t>
            </a:r>
            <a:r>
              <a:rPr lang="ru-RU" i="1" dirty="0" err="1"/>
              <a:t>най</a:t>
            </a:r>
            <a:r>
              <a:rPr lang="ru-RU" i="1" dirty="0"/>
              <a:t>-здрав </a:t>
            </a:r>
            <a:r>
              <a:rPr lang="ru-RU" i="1" dirty="0" err="1"/>
              <a:t>през</a:t>
            </a:r>
            <a:r>
              <a:rPr lang="ru-RU" i="1" dirty="0"/>
              <a:t> </a:t>
            </a:r>
            <a:r>
              <a:rPr lang="ru-RU" i="1" dirty="0" err="1"/>
              <a:t>годината</a:t>
            </a:r>
            <a:r>
              <a:rPr lang="ru-RU" i="1" dirty="0"/>
              <a:t>. </a:t>
            </a:r>
            <a:r>
              <a:rPr lang="ru-RU" i="1" dirty="0" err="1"/>
              <a:t>Първото</a:t>
            </a:r>
            <a:r>
              <a:rPr lang="ru-RU" i="1" dirty="0"/>
              <a:t> </a:t>
            </a:r>
            <a:r>
              <a:rPr lang="ru-RU" i="1" dirty="0" err="1"/>
              <a:t>боядисано</a:t>
            </a:r>
            <a:r>
              <a:rPr lang="ru-RU" i="1" dirty="0"/>
              <a:t> </a:t>
            </a:r>
            <a:r>
              <a:rPr lang="ru-RU" i="1" dirty="0" err="1"/>
              <a:t>червено</a:t>
            </a:r>
            <a:r>
              <a:rPr lang="ru-RU" i="1" dirty="0"/>
              <a:t> яйце се </a:t>
            </a:r>
            <a:r>
              <a:rPr lang="ru-RU" i="1" dirty="0" err="1"/>
              <a:t>слага</a:t>
            </a:r>
            <a:r>
              <a:rPr lang="ru-RU" i="1" dirty="0"/>
              <a:t> пред </a:t>
            </a:r>
            <a:r>
              <a:rPr lang="ru-RU" i="1" dirty="0" err="1"/>
              <a:t>домашната</a:t>
            </a:r>
            <a:r>
              <a:rPr lang="ru-RU" i="1" dirty="0"/>
              <a:t> икона, за да пази дома.</a:t>
            </a:r>
            <a:br>
              <a:rPr lang="ru-RU" i="1" dirty="0"/>
            </a:br>
            <a:endParaRPr lang="en-US" dirty="0"/>
          </a:p>
        </p:txBody>
      </p:sp>
      <p:pic>
        <p:nvPicPr>
          <p:cNvPr id="2052" name="Picture 4" descr="Пролетни празници - Български традиционни празниц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691" y="4222749"/>
            <a:ext cx="27146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71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 ви за Вниманието!!!</a:t>
            </a:r>
            <a:endParaRPr lang="en-US" dirty="0"/>
          </a:p>
        </p:txBody>
      </p:sp>
      <p:pic>
        <p:nvPicPr>
          <p:cNvPr id="1026" name="Picture 2" descr="Първа пролет е! » Haskovo.Liv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343" y="2366963"/>
            <a:ext cx="3831314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583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чица">
  <a:themeElements>
    <a:clrScheme name="Капчица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чиц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чица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Капчица</Template>
  <TotalTime>99</TotalTime>
  <Words>202</Words>
  <Application>Microsoft Office PowerPoint</Application>
  <PresentationFormat>Широк екран</PresentationFormat>
  <Paragraphs>10</Paragraphs>
  <Slides>6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9" baseType="lpstr">
      <vt:lpstr>Arial</vt:lpstr>
      <vt:lpstr>Tw Cen MT</vt:lpstr>
      <vt:lpstr>Капчица</vt:lpstr>
      <vt:lpstr>Пролетни празници</vt:lpstr>
      <vt:lpstr>Лазаровден</vt:lpstr>
      <vt:lpstr>Презентация на PowerPoint</vt:lpstr>
      <vt:lpstr>Цветница</vt:lpstr>
      <vt:lpstr>Великден </vt:lpstr>
      <vt:lpstr>Благодаря ви за Вниманието!!!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Пролетни празници</dc:title>
  <dc:creator>Станислав Стамов</dc:creator>
  <cp:lastModifiedBy>Станислав Стамов</cp:lastModifiedBy>
  <cp:revision>5</cp:revision>
  <dcterms:created xsi:type="dcterms:W3CDTF">2020-04-01T12:20:46Z</dcterms:created>
  <dcterms:modified xsi:type="dcterms:W3CDTF">2020-04-01T14:00:41Z</dcterms:modified>
</cp:coreProperties>
</file>