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F34495-68B5-417F-B7DB-00B51D07FC9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C1A164-2EDC-464B-9CD6-060400F854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Животните в гората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bg-BG" dirty="0" smtClean="0"/>
              <a:t>Животните в гората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3000372"/>
            <a:ext cx="5357850" cy="3571900"/>
          </a:xfrm>
        </p:spPr>
        <p:txBody>
          <a:bodyPr>
            <a:normAutofit/>
          </a:bodyPr>
          <a:lstStyle/>
          <a:p>
            <a:r>
              <a:rPr lang="bg-BG" dirty="0" smtClean="0"/>
              <a:t>Близо до нашият град се намира Природен парк Странджа.В него се срещат едрите бозайници сърна, благороден елен и вълк.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Lenovo\Desktop\Simona\вълц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3071801" cy="2339951"/>
          </a:xfrm>
          <a:prstGeom prst="rect">
            <a:avLst/>
          </a:prstGeom>
          <a:noFill/>
        </p:spPr>
      </p:pic>
      <p:pic>
        <p:nvPicPr>
          <p:cNvPr id="1030" name="Picture 6" descr="C:\Users\Lenovo\Desktop\Simona\80786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4143372" cy="2289429"/>
          </a:xfrm>
          <a:prstGeom prst="rect">
            <a:avLst/>
          </a:prstGeom>
          <a:noFill/>
        </p:spPr>
      </p:pic>
      <p:pic>
        <p:nvPicPr>
          <p:cNvPr id="1031" name="Picture 7" descr="C:\Users\Lenovo\Desktop\Simona\el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28604"/>
            <a:ext cx="3504422" cy="19668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714752"/>
            <a:ext cx="8229600" cy="1571636"/>
          </a:xfrm>
        </p:spPr>
        <p:txBody>
          <a:bodyPr anchor="t">
            <a:normAutofit/>
          </a:bodyPr>
          <a:lstStyle/>
          <a:p>
            <a:r>
              <a:rPr lang="bg-BG" sz="3200" dirty="0" smtClean="0"/>
              <a:t>Широко разпространени са дивата свиня и чакала</a:t>
            </a:r>
            <a:endParaRPr lang="en-US" sz="3200" dirty="0"/>
          </a:p>
        </p:txBody>
      </p:sp>
      <p:pic>
        <p:nvPicPr>
          <p:cNvPr id="2050" name="Picture 2" descr="C:\Users\Lenovo\Desktop\Simona\980x551_15699473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286248" cy="2102319"/>
          </a:xfrm>
          <a:prstGeom prst="rect">
            <a:avLst/>
          </a:prstGeom>
          <a:noFill/>
        </p:spPr>
      </p:pic>
      <p:pic>
        <p:nvPicPr>
          <p:cNvPr id="2051" name="Picture 3" descr="C:\Users\Lenovo\Desktop\Simona\indian-jackal-e1457788670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3714776" cy="220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643446"/>
            <a:ext cx="8229600" cy="1714512"/>
          </a:xfrm>
        </p:spPr>
        <p:txBody>
          <a:bodyPr/>
          <a:lstStyle/>
          <a:p>
            <a:r>
              <a:rPr lang="bg-BG" dirty="0" smtClean="0"/>
              <a:t>Често се срещат лисицата, язовец и белка.</a:t>
            </a:r>
            <a:endParaRPr lang="en-US" dirty="0"/>
          </a:p>
        </p:txBody>
      </p:sp>
      <p:pic>
        <p:nvPicPr>
          <p:cNvPr id="3074" name="Picture 2" descr="C:\Users\Lenovo\Desktop\Simona\240px-Fox_study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2286000" cy="3429000"/>
          </a:xfrm>
          <a:prstGeom prst="rect">
            <a:avLst/>
          </a:prstGeom>
          <a:noFill/>
        </p:spPr>
      </p:pic>
      <p:pic>
        <p:nvPicPr>
          <p:cNvPr id="3075" name="Picture 3" descr="C:\Users\Lenovo\Desktop\Simona\Image_5599175_133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571612"/>
            <a:ext cx="3333747" cy="2500310"/>
          </a:xfrm>
          <a:prstGeom prst="rect">
            <a:avLst/>
          </a:prstGeom>
          <a:noFill/>
        </p:spPr>
      </p:pic>
      <p:pic>
        <p:nvPicPr>
          <p:cNvPr id="3076" name="Picture 4" descr="C:\Users\Lenovo\Desktop\Simona\unna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85926"/>
            <a:ext cx="2918858" cy="2190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229600" cy="2643182"/>
          </a:xfrm>
        </p:spPr>
        <p:txBody>
          <a:bodyPr/>
          <a:lstStyle/>
          <a:p>
            <a:r>
              <a:rPr lang="bg-BG" dirty="0" smtClean="0"/>
              <a:t>Популацията на дивата котка и видра са най- многобройни в Европа. </a:t>
            </a:r>
            <a:endParaRPr lang="en-US" dirty="0"/>
          </a:p>
        </p:txBody>
      </p:sp>
      <p:pic>
        <p:nvPicPr>
          <p:cNvPr id="4099" name="Picture 3" descr="C:\Users\Lenovo\Desktop\Simona\изтеглен фай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3679781" cy="2448727"/>
          </a:xfrm>
          <a:prstGeom prst="rect">
            <a:avLst/>
          </a:prstGeom>
          <a:noFill/>
        </p:spPr>
      </p:pic>
      <p:pic>
        <p:nvPicPr>
          <p:cNvPr id="4100" name="Picture 4" descr="C:\Users\Lenovo\Desktop\Simona\unname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714356"/>
            <a:ext cx="3253218" cy="256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7072362" cy="1643074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Редки бозайници в Природен парк Странджа са лалугерът и европейският пъстър пор.Те са вкючени в Световния червен списък, заедно с тюленът монах </a:t>
            </a:r>
            <a:endParaRPr lang="en-US" sz="2800" dirty="0"/>
          </a:p>
        </p:txBody>
      </p:sp>
      <p:pic>
        <p:nvPicPr>
          <p:cNvPr id="5122" name="Picture 2" descr="C:\Users\Lenovo\Desktop\Simona\laluger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95752" cy="2389189"/>
          </a:xfrm>
          <a:prstGeom prst="rect">
            <a:avLst/>
          </a:prstGeom>
          <a:noFill/>
        </p:spPr>
      </p:pic>
      <p:pic>
        <p:nvPicPr>
          <p:cNvPr id="5123" name="Picture 3" descr="C:\Users\Lenovo\Desktop\Simona\240px-Marbled_polec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3558421" cy="2357454"/>
          </a:xfrm>
          <a:prstGeom prst="rect">
            <a:avLst/>
          </a:prstGeom>
          <a:noFill/>
        </p:spPr>
      </p:pic>
      <p:pic>
        <p:nvPicPr>
          <p:cNvPr id="5124" name="Picture 4" descr="C:\Users\Lenovo\Desktop\Simona\seal-tulen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143380"/>
            <a:ext cx="4190976" cy="244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/>
              <a:t> </a:t>
            </a:r>
            <a:r>
              <a:rPr lang="bg-BG" smtClean="0"/>
              <a:t>                </a:t>
            </a:r>
            <a:r>
              <a:rPr lang="bg-BG" dirty="0" smtClean="0"/>
              <a:t>Благодаря за вниманието!!!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83</Words>
  <Application>Microsoft Office PowerPoint</Application>
  <PresentationFormat>Презентация на цял екран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Cambria</vt:lpstr>
      <vt:lpstr>Rockwell</vt:lpstr>
      <vt:lpstr>Wingdings 2</vt:lpstr>
      <vt:lpstr>Foundry</vt:lpstr>
      <vt:lpstr>Животните в гората</vt:lpstr>
      <vt:lpstr>Животните в гората</vt:lpstr>
      <vt:lpstr>Широко разпространени са дивата свиня и чакала</vt:lpstr>
      <vt:lpstr>Често се срещат лисицата, язовец и белка.</vt:lpstr>
      <vt:lpstr>Популацията на дивата котка и видра са най- многобройни в Европа. </vt:lpstr>
      <vt:lpstr>Редки бозайници в Природен парк Странджа са лалугерът и европейският пъстър пор.Те са вкючени в Световния червен списък, заедно с тюленът монах </vt:lpstr>
      <vt:lpstr>Презентация на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Животните в гората</dc:title>
  <dc:creator>Lenovo</dc:creator>
  <cp:lastModifiedBy>User</cp:lastModifiedBy>
  <cp:revision>12</cp:revision>
  <dcterms:created xsi:type="dcterms:W3CDTF">2020-03-25T14:55:38Z</dcterms:created>
  <dcterms:modified xsi:type="dcterms:W3CDTF">2020-03-31T10:08:18Z</dcterms:modified>
</cp:coreProperties>
</file>