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4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97434A-EEE4-48D3-B961-94FAB35A5E8E}" v="10" dt="2020-11-30T17:01:50.4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Станка Тракийска" userId="S::stanka.trakiyska@edu.mon.bg::de447fc1-4349-4082-a81a-a608517371d3" providerId="AD" clId="Web-{D197434A-EEE4-48D3-B961-94FAB35A5E8E}"/>
    <pc:docChg chg="modSld">
      <pc:chgData name="Станка Тракийска" userId="S::stanka.trakiyska@edu.mon.bg::de447fc1-4349-4082-a81a-a608517371d3" providerId="AD" clId="Web-{D197434A-EEE4-48D3-B961-94FAB35A5E8E}" dt="2020-11-30T17:01:50.443" v="8" actId="20577"/>
      <pc:docMkLst>
        <pc:docMk/>
      </pc:docMkLst>
      <pc:sldChg chg="modSp">
        <pc:chgData name="Станка Тракийска" userId="S::stanka.trakiyska@edu.mon.bg::de447fc1-4349-4082-a81a-a608517371d3" providerId="AD" clId="Web-{D197434A-EEE4-48D3-B961-94FAB35A5E8E}" dt="2020-11-30T17:01:22.208" v="2" actId="20577"/>
        <pc:sldMkLst>
          <pc:docMk/>
          <pc:sldMk cId="740429299" sldId="260"/>
        </pc:sldMkLst>
        <pc:spChg chg="mod">
          <ac:chgData name="Станка Тракийска" userId="S::stanka.trakiyska@edu.mon.bg::de447fc1-4349-4082-a81a-a608517371d3" providerId="AD" clId="Web-{D197434A-EEE4-48D3-B961-94FAB35A5E8E}" dt="2020-11-30T17:01:22.208" v="2" actId="20577"/>
          <ac:spMkLst>
            <pc:docMk/>
            <pc:sldMk cId="740429299" sldId="260"/>
            <ac:spMk id="2" creationId="{C5EC86FD-4B8D-4DE6-858C-A9D69F85ADB8}"/>
          </ac:spMkLst>
        </pc:spChg>
      </pc:sldChg>
      <pc:sldChg chg="modSp">
        <pc:chgData name="Станка Тракийска" userId="S::stanka.trakiyska@edu.mon.bg::de447fc1-4349-4082-a81a-a608517371d3" providerId="AD" clId="Web-{D197434A-EEE4-48D3-B961-94FAB35A5E8E}" dt="2020-11-30T17:01:50.443" v="7" actId="20577"/>
        <pc:sldMkLst>
          <pc:docMk/>
          <pc:sldMk cId="294645498" sldId="263"/>
        </pc:sldMkLst>
        <pc:spChg chg="mod">
          <ac:chgData name="Станка Тракийска" userId="S::stanka.trakiyska@edu.mon.bg::de447fc1-4349-4082-a81a-a608517371d3" providerId="AD" clId="Web-{D197434A-EEE4-48D3-B961-94FAB35A5E8E}" dt="2020-11-30T17:01:50.443" v="7" actId="20577"/>
          <ac:spMkLst>
            <pc:docMk/>
            <pc:sldMk cId="294645498" sldId="263"/>
            <ac:spMk id="43" creationId="{FFF7F174-2D87-4DD6-9DA3-941C4D00333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EC41551-655A-40A1-BBC0-9801361DD8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F9AA3163-E267-460A-BB24-94AB95F230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14A35F6D-1ECA-4D7A-B379-9E4D7C53B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478D-2D8E-4517-8B90-69940D8F67E3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D6F85009-B908-4005-B4DF-663CB4EC5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1BE04F61-BCA9-464A-A413-13643F40F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4CE0-C844-4D22-B2A4-846DB0A7D8B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2099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4D49578-4C57-4595-AFE8-BF1CE5E61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D1CE4CC5-28BC-4759-9756-0E793EE36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EC0143E7-2F39-4361-A571-044DC9EE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478D-2D8E-4517-8B90-69940D8F67E3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9804A37F-F325-4FD4-B424-7DAA419EA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3F2DCDCD-8604-496A-BCAF-26C199BFE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4CE0-C844-4D22-B2A4-846DB0A7D8B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4099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A64AA734-2B8F-48F8-A559-1CD9D00BFA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8843867D-5791-4032-BDA3-67BDEB804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367B08CD-6AF4-4AF9-9B88-F21140520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478D-2D8E-4517-8B90-69940D8F67E3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1089C148-4A27-4E88-82BE-B55B4861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6F3C4E77-8C91-441C-AE78-2E15C1460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4CE0-C844-4D22-B2A4-846DB0A7D8B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7999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E4D9740-7723-4FC5-8000-3876D376F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526079D-5AB2-4C1B-A075-DB672F87A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1E16AFC8-79FE-4D99-97B5-62DAA397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478D-2D8E-4517-8B90-69940D8F67E3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3FD94AF9-9900-4094-B2BB-97759DF2F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61E71E8F-A2FA-4AEC-9E20-ED7E36312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4CE0-C844-4D22-B2A4-846DB0A7D8B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7990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AE05F5D-2C72-4CC9-957C-A30CF6541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AEF9A622-D147-417A-A36B-C54214EF6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CA848FA3-60E4-4D44-BEAD-D070DA265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478D-2D8E-4517-8B90-69940D8F67E3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415C0BFE-DF95-4C79-8A22-A2F639E66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BBAB9AAB-3AE5-42D4-859B-8CABB445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4CE0-C844-4D22-B2A4-846DB0A7D8B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5246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73D4254-78F2-4F5C-AE86-66B0A9704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7B78641A-E454-496D-A1B3-1B36D24960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BE001501-F665-496B-AF04-4FED6AA03B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825522E8-3B5B-46BF-B544-DEE3D5E9A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478D-2D8E-4517-8B90-69940D8F67E3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CB7003DD-060D-469A-9067-43E7A2404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CBDCFBC3-0FA5-4FF8-99F9-9B4E584E0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4CE0-C844-4D22-B2A4-846DB0A7D8B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248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DAA66C0-9380-4521-BF25-8BD33B433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54DF466A-7906-4FE7-810F-F3B546DA5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A31CA1DD-4CDF-4AB3-B27B-82569DD29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BFB5876F-4383-42CF-986A-A62396610C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F3A54AFB-2214-446C-B7BB-2FEFD5A38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73C62D8E-EF5B-4654-8E89-C1E8DDBAE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478D-2D8E-4517-8B90-69940D8F67E3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0CEC4A97-3DB4-4DD8-AFE7-33E22B63E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F2E4BB3C-9EE7-4A46-9719-C96C48552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4CE0-C844-4D22-B2A4-846DB0A7D8B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9615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BF6B6C1-181E-40CF-BF1E-55BE004F4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C2C0D1B5-9768-4A52-BA51-26D7B3D5C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478D-2D8E-4517-8B90-69940D8F67E3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76A648DE-BA7D-4A98-8608-694B2FC11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289AB043-3014-4F37-8D5F-CEBE0DEAF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4CE0-C844-4D22-B2A4-846DB0A7D8B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2991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D8CB47CE-FD2E-4AC3-8866-BAD04E84D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478D-2D8E-4517-8B90-69940D8F67E3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E7D2BE5A-2C64-447A-BC78-B95A4B194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C223F8DD-888A-41EF-BB5F-EF7F1CBF5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4CE0-C844-4D22-B2A4-846DB0A7D8B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4420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502CAC8-2D78-40AC-8949-3C73F7FE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F589FB8-F9FF-4F1A-B2D5-05E618D6F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B6BACB88-CC3C-41A9-8279-61D18991B6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9BCF6969-B4D0-4133-8B46-1C828FA09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478D-2D8E-4517-8B90-69940D8F67E3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87BBEE26-BA70-4030-8A26-B75BC1E99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EC54065D-796E-4FD5-B63A-E889870C9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4CE0-C844-4D22-B2A4-846DB0A7D8B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7859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BC99D8C-A9C6-4069-9B47-B9B913B77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CA796261-A86D-47CD-A061-AB8502A594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A96FE1C5-2153-446A-8702-6EA5489FB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8DAE818A-59A5-4ED2-95F3-63D0FC0AF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478D-2D8E-4517-8B90-69940D8F67E3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6AB02AFA-5312-4327-81EF-2D9BCE8B2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8C931E9A-1FAB-4686-A261-85C4F9BC9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4CE0-C844-4D22-B2A4-846DB0A7D8B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1642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036AD5E7-BB8E-454C-BC75-F1ACCED15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11215AEF-4120-4EDD-9ED4-E71DFEC89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D716F4B3-9EF0-4AC0-9B33-A3A469E1FB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A478D-2D8E-4517-8B90-69940D8F67E3}" type="datetimeFigureOut">
              <a:rPr lang="bg-BG" smtClean="0"/>
              <a:t>3.12.2020 г.</a:t>
            </a:fld>
            <a:endParaRPr lang="bg-BG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ACD0B70A-60AA-4751-9B9B-721563DDF1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EC22FF53-CFDF-4DEE-97B1-418F46C91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04CE0-C844-4D22-B2A4-846DB0A7D8B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682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9DAEF32-7243-4FD8-A2B4-967B0A225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bg-BG">
                <a:solidFill>
                  <a:srgbClr val="FFFFFF"/>
                </a:solidFill>
              </a:rPr>
              <a:t>Никулден</a:t>
            </a:r>
          </a:p>
        </p:txBody>
      </p:sp>
    </p:spTree>
    <p:extLst>
      <p:ext uri="{BB962C8B-B14F-4D97-AF65-F5344CB8AC3E}">
        <p14:creationId xmlns:p14="http://schemas.microsoft.com/office/powerpoint/2010/main" val="172568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Картина 2" descr="Картина, която съдържа текст, книга, мъж, държащ&#10;&#10;Описанието е генерирано автоматично">
            <a:extLst>
              <a:ext uri="{FF2B5EF4-FFF2-40B4-BE49-F238E27FC236}">
                <a16:creationId xmlns:a16="http://schemas.microsoft.com/office/drawing/2014/main" id="{0AFF8725-A0FE-4B1E-87F0-C69D4656A9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79" y="412417"/>
            <a:ext cx="4600288" cy="603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478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265C66F-BA8A-46D3-A6AF-271532731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0" y="365125"/>
            <a:ext cx="7086599" cy="1460500"/>
          </a:xfrm>
        </p:spPr>
        <p:txBody>
          <a:bodyPr/>
          <a:lstStyle/>
          <a:p>
            <a:r>
              <a:rPr lang="bg-BG" dirty="0"/>
              <a:t>Легенда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C77CCE0A-EB9A-4250-B39C-FE75CE8A8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Според</a:t>
            </a:r>
            <a:r>
              <a:rPr lang="ru-RU" dirty="0"/>
              <a:t> </a:t>
            </a:r>
            <a:r>
              <a:rPr lang="ru-RU" dirty="0" err="1"/>
              <a:t>легендата</a:t>
            </a:r>
            <a:r>
              <a:rPr lang="ru-RU" dirty="0"/>
              <a:t> свети Никола, </a:t>
            </a:r>
            <a:r>
              <a:rPr lang="ru-RU" dirty="0" err="1"/>
              <a:t>освен</a:t>
            </a:r>
            <a:r>
              <a:rPr lang="ru-RU" dirty="0"/>
              <a:t> </a:t>
            </a:r>
            <a:r>
              <a:rPr lang="ru-RU" dirty="0" err="1"/>
              <a:t>покровител</a:t>
            </a:r>
            <a:r>
              <a:rPr lang="ru-RU" dirty="0"/>
              <a:t> на </a:t>
            </a:r>
            <a:r>
              <a:rPr lang="ru-RU" dirty="0" err="1"/>
              <a:t>рибарите</a:t>
            </a:r>
            <a:r>
              <a:rPr lang="ru-RU" dirty="0"/>
              <a:t> и </a:t>
            </a:r>
            <a:r>
              <a:rPr lang="ru-RU" dirty="0" err="1"/>
              <a:t>мореплавателите</a:t>
            </a:r>
            <a:r>
              <a:rPr lang="ru-RU" dirty="0"/>
              <a:t>, е </a:t>
            </a:r>
            <a:r>
              <a:rPr lang="ru-RU" dirty="0" err="1"/>
              <a:t>покровител</a:t>
            </a:r>
            <a:r>
              <a:rPr lang="ru-RU" dirty="0"/>
              <a:t> и на </a:t>
            </a:r>
            <a:r>
              <a:rPr lang="ru-RU" dirty="0" err="1"/>
              <a:t>банкерите</a:t>
            </a:r>
            <a:r>
              <a:rPr lang="ru-RU" dirty="0"/>
              <a:t>. </a:t>
            </a:r>
            <a:r>
              <a:rPr lang="ru-RU" dirty="0" err="1"/>
              <a:t>Преди</a:t>
            </a:r>
            <a:r>
              <a:rPr lang="ru-RU" dirty="0"/>
              <a:t> да 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err="1"/>
              <a:t>канонизират</a:t>
            </a:r>
            <a:r>
              <a:rPr lang="ru-RU" dirty="0"/>
              <a:t> за светец той бил </a:t>
            </a:r>
            <a:r>
              <a:rPr lang="ru-RU" dirty="0" err="1"/>
              <a:t>лихвар</a:t>
            </a:r>
            <a:r>
              <a:rPr lang="ru-RU" dirty="0"/>
              <a:t>, </a:t>
            </a:r>
            <a:r>
              <a:rPr lang="ru-RU" dirty="0" err="1"/>
              <a:t>който</a:t>
            </a:r>
            <a:r>
              <a:rPr lang="ru-RU" dirty="0"/>
              <a:t> </a:t>
            </a:r>
            <a:r>
              <a:rPr lang="ru-RU" dirty="0" err="1"/>
              <a:t>помагал</a:t>
            </a:r>
            <a:r>
              <a:rPr lang="ru-RU" dirty="0"/>
              <a:t> на </a:t>
            </a:r>
            <a:r>
              <a:rPr lang="ru-RU" dirty="0" err="1"/>
              <a:t>бедни</a:t>
            </a:r>
            <a:r>
              <a:rPr lang="ru-RU" dirty="0"/>
              <a:t> и </a:t>
            </a:r>
            <a:r>
              <a:rPr lang="ru-RU" dirty="0" err="1"/>
              <a:t>безпарични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раздавал </a:t>
            </a:r>
            <a:r>
              <a:rPr lang="ru-RU" dirty="0" err="1"/>
              <a:t>богатството</a:t>
            </a:r>
            <a:r>
              <a:rPr lang="ru-RU" dirty="0"/>
              <a:t> си. Но </a:t>
            </a:r>
            <a:r>
              <a:rPr lang="ru-RU" dirty="0" err="1"/>
              <a:t>гледал</a:t>
            </a:r>
            <a:r>
              <a:rPr lang="ru-RU" dirty="0"/>
              <a:t> </a:t>
            </a:r>
            <a:r>
              <a:rPr lang="ru-RU" dirty="0" err="1"/>
              <a:t>тези</a:t>
            </a:r>
            <a:r>
              <a:rPr lang="ru-RU" dirty="0"/>
              <a:t>, на </a:t>
            </a:r>
            <a:r>
              <a:rPr lang="ru-RU" dirty="0" err="1"/>
              <a:t>които</a:t>
            </a:r>
            <a:r>
              <a:rPr lang="ru-RU" dirty="0"/>
              <a:t> правел благодеяния, да не </a:t>
            </a:r>
            <a:r>
              <a:rPr lang="ru-RU" dirty="0" err="1"/>
              <a:t>разберат</a:t>
            </a:r>
            <a:r>
              <a:rPr lang="ru-RU" dirty="0"/>
              <a:t> </a:t>
            </a:r>
            <a:r>
              <a:rPr lang="ru-RU" dirty="0" err="1"/>
              <a:t>откъде</a:t>
            </a:r>
            <a:r>
              <a:rPr lang="ru-RU" dirty="0"/>
              <a:t> </a:t>
            </a:r>
            <a:r>
              <a:rPr lang="ru-RU" dirty="0" err="1"/>
              <a:t>идват</a:t>
            </a:r>
            <a:r>
              <a:rPr lang="ru-RU" dirty="0"/>
              <a:t> те. </a:t>
            </a:r>
            <a:r>
              <a:rPr lang="ru-RU" dirty="0" err="1"/>
              <a:t>Преданието</a:t>
            </a:r>
            <a:r>
              <a:rPr lang="ru-RU" dirty="0"/>
              <a:t> </a:t>
            </a:r>
            <a:r>
              <a:rPr lang="ru-RU" dirty="0" err="1"/>
              <a:t>казва</a:t>
            </a:r>
            <a:r>
              <a:rPr lang="ru-RU" dirty="0"/>
              <a:t>, че свети Никола </a:t>
            </a:r>
            <a:r>
              <a:rPr lang="ru-RU" dirty="0" err="1"/>
              <a:t>незабелязано</a:t>
            </a:r>
            <a:r>
              <a:rPr lang="ru-RU" dirty="0"/>
              <a:t> </a:t>
            </a:r>
            <a:r>
              <a:rPr lang="ru-RU" dirty="0" err="1"/>
              <a:t>подхвърлил</a:t>
            </a:r>
            <a:r>
              <a:rPr lang="ru-RU" dirty="0"/>
              <a:t> три </a:t>
            </a:r>
            <a:r>
              <a:rPr lang="ru-RU" dirty="0" err="1"/>
              <a:t>кесии</a:t>
            </a:r>
            <a:r>
              <a:rPr lang="ru-RU" dirty="0"/>
              <a:t> </a:t>
            </a:r>
            <a:r>
              <a:rPr lang="ru-RU" dirty="0" err="1"/>
              <a:t>със</a:t>
            </a:r>
            <a:r>
              <a:rPr lang="ru-RU" dirty="0"/>
              <a:t> злато в дома на обеднял </a:t>
            </a:r>
            <a:r>
              <a:rPr lang="ru-RU" dirty="0" err="1"/>
              <a:t>търговец</a:t>
            </a:r>
            <a:r>
              <a:rPr lang="ru-RU" dirty="0"/>
              <a:t>, за да </a:t>
            </a:r>
            <a:r>
              <a:rPr lang="ru-RU" dirty="0" err="1"/>
              <a:t>може</a:t>
            </a:r>
            <a:r>
              <a:rPr lang="ru-RU" dirty="0"/>
              <a:t> да </a:t>
            </a:r>
            <a:r>
              <a:rPr lang="ru-RU" dirty="0" err="1"/>
              <a:t>омъжи</a:t>
            </a:r>
            <a:r>
              <a:rPr lang="ru-RU" dirty="0"/>
              <a:t> трите си </a:t>
            </a:r>
            <a:r>
              <a:rPr lang="ru-RU" dirty="0" err="1"/>
              <a:t>дъщери</a:t>
            </a:r>
            <a:r>
              <a:rPr lang="ru-RU" dirty="0"/>
              <a:t> и да </a:t>
            </a:r>
            <a:r>
              <a:rPr lang="ru-RU" dirty="0" err="1"/>
              <a:t>ги</a:t>
            </a:r>
            <a:r>
              <a:rPr lang="ru-RU" dirty="0"/>
              <a:t> спаси от </a:t>
            </a:r>
            <a:r>
              <a:rPr lang="ru-RU" dirty="0" err="1"/>
              <a:t>безчестие</a:t>
            </a:r>
            <a:r>
              <a:rPr lang="ru-RU" dirty="0"/>
              <a:t>. </a:t>
            </a:r>
            <a:br>
              <a:rPr lang="ru-RU" dirty="0"/>
            </a:br>
            <a:br>
              <a:rPr lang="ru-RU" dirty="0"/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09525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5EC86FD-4B8D-4DE6-858C-A9D69F85AD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925" y="1601735"/>
            <a:ext cx="10684151" cy="1991979"/>
          </a:xfrm>
        </p:spPr>
        <p:txBody>
          <a:bodyPr anchor="b">
            <a:normAutofit/>
          </a:bodyPr>
          <a:lstStyle/>
          <a:p>
            <a:r>
              <a:rPr lang="bg-BG" sz="3600" dirty="0">
                <a:solidFill>
                  <a:srgbClr val="FFFFFF"/>
                </a:solidFill>
              </a:rPr>
              <a:t>На 6 декември всички от град Бургас се събират за да отдадат почит на закрилникът св. Николай Чудотворец.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C5F3D7D8-64F6-4AA8-BB27-C6BCDF1A9D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1575" y="3806169"/>
            <a:ext cx="9469211" cy="865639"/>
          </a:xfrm>
        </p:spPr>
        <p:txBody>
          <a:bodyPr anchor="t">
            <a:normAutofit/>
          </a:bodyPr>
          <a:lstStyle/>
          <a:p>
            <a:endParaRPr lang="bg-BG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42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Картина 2">
            <a:extLst>
              <a:ext uri="{FF2B5EF4-FFF2-40B4-BE49-F238E27FC236}">
                <a16:creationId xmlns:a16="http://schemas.microsoft.com/office/drawing/2014/main" id="{7C45EF82-1670-4B53-A021-995AE8634C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669" y="-143251"/>
            <a:ext cx="12701337" cy="7144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982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017D2E8-9AE1-45F6-B674-DAD74CFB2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bg-BG" sz="4000">
                <a:solidFill>
                  <a:srgbClr val="FFFFFF"/>
                </a:solidFill>
              </a:rPr>
              <a:t>Никулден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Контейнер за съдържание 2">
            <a:extLst>
              <a:ext uri="{FF2B5EF4-FFF2-40B4-BE49-F238E27FC236}">
                <a16:creationId xmlns:a16="http://schemas.microsoft.com/office/drawing/2014/main" id="{FFF7F174-2D87-4DD6-9DA3-941C4D003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bg-BG" sz="2400" dirty="0">
                <a:solidFill>
                  <a:srgbClr val="FEFFFF"/>
                </a:solidFill>
              </a:rPr>
              <a:t>На този прекрасен ден,</a:t>
            </a:r>
          </a:p>
          <a:p>
            <a:pPr marL="0" indent="0">
              <a:buNone/>
            </a:pPr>
            <a:r>
              <a:rPr lang="bg-BG" sz="2400" dirty="0">
                <a:solidFill>
                  <a:srgbClr val="FEFFFF"/>
                </a:solidFill>
              </a:rPr>
              <a:t>ние чест отдаваме,</a:t>
            </a:r>
            <a:endParaRPr lang="bg-BG" sz="2400" dirty="0">
              <a:solidFill>
                <a:srgbClr val="FEFFFF"/>
              </a:solidFill>
              <a:cs typeface="Calibri"/>
            </a:endParaRPr>
          </a:p>
          <a:p>
            <a:pPr marL="0" indent="0">
              <a:buNone/>
            </a:pPr>
            <a:r>
              <a:rPr lang="bg-BG" sz="2400" dirty="0">
                <a:solidFill>
                  <a:srgbClr val="FEFFFF"/>
                </a:solidFill>
              </a:rPr>
              <a:t>празнуваме и така почитаме един светец дал </a:t>
            </a:r>
            <a:endParaRPr lang="bg-BG" sz="2400" dirty="0">
              <a:solidFill>
                <a:srgbClr val="FEFFFF"/>
              </a:solidFill>
              <a:cs typeface="Calibri"/>
            </a:endParaRPr>
          </a:p>
          <a:p>
            <a:pPr marL="0" indent="0">
              <a:buNone/>
            </a:pPr>
            <a:r>
              <a:rPr lang="bg-BG" sz="2400" dirty="0">
                <a:solidFill>
                  <a:srgbClr val="FEFFFF"/>
                </a:solidFill>
              </a:rPr>
              <a:t>на всички ни смелост, за да отплуваме</a:t>
            </a:r>
            <a:endParaRPr lang="bg-BG" sz="2400" dirty="0">
              <a:solidFill>
                <a:srgbClr val="FEFFFF"/>
              </a:solidFill>
              <a:cs typeface="Calibri"/>
            </a:endParaRPr>
          </a:p>
          <a:p>
            <a:pPr marL="0" indent="0">
              <a:buNone/>
            </a:pPr>
            <a:r>
              <a:rPr lang="bg-BG" sz="2400" dirty="0">
                <a:solidFill>
                  <a:srgbClr val="FEFFFF"/>
                </a:solidFill>
              </a:rPr>
              <a:t>и отново  живи и здрави пак да се завърнем</a:t>
            </a:r>
            <a:endParaRPr lang="bg-BG" sz="2400" dirty="0">
              <a:solidFill>
                <a:srgbClr val="FEFFFF"/>
              </a:solidFill>
              <a:cs typeface="Calibri"/>
            </a:endParaRPr>
          </a:p>
          <a:p>
            <a:pPr marL="0" indent="0">
              <a:buNone/>
            </a:pPr>
            <a:r>
              <a:rPr lang="bg-BG" sz="2400" dirty="0">
                <a:solidFill>
                  <a:srgbClr val="FEFFFF"/>
                </a:solidFill>
              </a:rPr>
              <a:t>на родна земя.</a:t>
            </a:r>
            <a:endParaRPr lang="bg-BG" sz="2400" dirty="0">
              <a:solidFill>
                <a:srgbClr val="FEFFFF"/>
              </a:solidFill>
              <a:cs typeface="Calibri"/>
            </a:endParaRPr>
          </a:p>
          <a:p>
            <a:endParaRPr lang="bg-BG" sz="2400" dirty="0">
              <a:solidFill>
                <a:srgbClr val="FEFFFF"/>
              </a:solidFill>
            </a:endParaRPr>
          </a:p>
          <a:p>
            <a:pPr marL="0" indent="0">
              <a:buNone/>
            </a:pPr>
            <a:r>
              <a:rPr lang="bg-BG" sz="2400" dirty="0">
                <a:solidFill>
                  <a:srgbClr val="FEFFFF"/>
                </a:solidFill>
              </a:rPr>
              <a:t>Божидара Станчева</a:t>
            </a:r>
            <a:endParaRPr lang="en-US" sz="2400" dirty="0">
              <a:solidFill>
                <a:srgbClr val="FEFFFF"/>
              </a:solidFill>
            </a:endParaRPr>
          </a:p>
          <a:p>
            <a:pPr marL="0" indent="0">
              <a:buNone/>
            </a:pPr>
            <a:r>
              <a:rPr lang="bg-BG" sz="2400" dirty="0">
                <a:solidFill>
                  <a:srgbClr val="FEFFFF"/>
                </a:solidFill>
              </a:rPr>
              <a:t> </a:t>
            </a:r>
            <a:r>
              <a:rPr lang="en-US" sz="2400" dirty="0">
                <a:solidFill>
                  <a:srgbClr val="FEFFFF"/>
                </a:solidFill>
              </a:rPr>
              <a:t>IV</a:t>
            </a:r>
            <a:r>
              <a:rPr lang="bg-BG" sz="2400" dirty="0">
                <a:solidFill>
                  <a:srgbClr val="FEFFFF"/>
                </a:solidFill>
              </a:rPr>
              <a:t>Б клас</a:t>
            </a:r>
          </a:p>
          <a:p>
            <a:pPr marL="0" indent="0">
              <a:buNone/>
            </a:pPr>
            <a:r>
              <a:rPr lang="bg-BG" sz="2400" dirty="0">
                <a:solidFill>
                  <a:srgbClr val="FEFFFF"/>
                </a:solidFill>
                <a:cs typeface="Calibri"/>
              </a:rPr>
              <a:t>ОУ „Пейо К. Яворов“ гр. Бургас</a:t>
            </a:r>
          </a:p>
        </p:txBody>
      </p:sp>
    </p:spTree>
    <p:extLst>
      <p:ext uri="{BB962C8B-B14F-4D97-AF65-F5344CB8AC3E}">
        <p14:creationId xmlns:p14="http://schemas.microsoft.com/office/powerpoint/2010/main" val="2946454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831350A4B90A74E907D03BF41E3314D" ma:contentTypeVersion="2" ma:contentTypeDescription="Създаване на нов документ" ma:contentTypeScope="" ma:versionID="2b3c05209d7b61627a8e91f4fa8e6cc6">
  <xsd:schema xmlns:xsd="http://www.w3.org/2001/XMLSchema" xmlns:xs="http://www.w3.org/2001/XMLSchema" xmlns:p="http://schemas.microsoft.com/office/2006/metadata/properties" xmlns:ns2="4649580e-1d10-4cd7-9695-2fd7694f74b3" targetNamespace="http://schemas.microsoft.com/office/2006/metadata/properties" ma:root="true" ma:fieldsID="d3d0fb7ebb8c790ffb7aa9e4cab7ae2c" ns2:_="">
    <xsd:import namespace="4649580e-1d10-4cd7-9695-2fd7694f74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49580e-1d10-4cd7-9695-2fd7694f74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ъдържание"/>
        <xsd:element ref="dc:title" minOccurs="0" maxOccurs="1" ma:index="4" ma:displayName="Заглав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AA60F4-9548-44F5-8045-433490F725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85BDE4-7284-4C5D-AD6A-A4808BAA7B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49580e-1d10-4cd7-9695-2fd7694f74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BE0749-D0D8-41CD-ABC5-A82DEBBC517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167</Words>
  <Application>Microsoft Office PowerPoint</Application>
  <PresentationFormat>Широк екран</PresentationFormat>
  <Paragraphs>15</Paragraphs>
  <Slides>6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на Office</vt:lpstr>
      <vt:lpstr>Никулден</vt:lpstr>
      <vt:lpstr>Презентация на PowerPoint</vt:lpstr>
      <vt:lpstr>Легенда</vt:lpstr>
      <vt:lpstr>На 6 декември всички от град Бургас се събират за да отдадат почит на закрилникът св. Николай Чудотворец.</vt:lpstr>
      <vt:lpstr>Презентация на PowerPoint</vt:lpstr>
      <vt:lpstr>Никулден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Никулден</dc:title>
  <dc:creator>Георги Станчев</dc:creator>
  <cp:lastModifiedBy>Станка Тракийска</cp:lastModifiedBy>
  <cp:revision>10</cp:revision>
  <dcterms:created xsi:type="dcterms:W3CDTF">2020-11-30T16:35:37Z</dcterms:created>
  <dcterms:modified xsi:type="dcterms:W3CDTF">2020-12-03T14:08:14Z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0x0101003831350A4B90A74E907D03BF41E3314D</vt:lpwstr>
  </property>
</Properties>
</file>