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E3154-8002-4A28-A8A9-A0E0317104BD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01C9E-5EAA-4019-A4B5-A34D2D6707D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860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01C9E-5EAA-4019-A4B5-A34D2D6707D6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322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70" y="482441"/>
            <a:ext cx="9907632" cy="1280890"/>
          </a:xfrm>
        </p:spPr>
        <p:txBody>
          <a:bodyPr>
            <a:noAutofit/>
          </a:bodyPr>
          <a:lstStyle/>
          <a:p>
            <a:pPr algn="ctr"/>
            <a:r>
              <a:rPr lang="bg-BG" sz="5400" b="1" i="1" dirty="0">
                <a:latin typeface="Segoe Script" panose="020B0504020000000003" pitchFamily="34" charset="0"/>
              </a:rPr>
              <a:t>Никулден</a:t>
            </a:r>
            <a:r>
              <a:rPr lang="bg-BG" sz="5400" i="1" dirty="0">
                <a:latin typeface="Segoe Script" panose="020B0504020000000003" pitchFamily="34" charset="0"/>
              </a:rPr>
              <a:t> </a:t>
            </a:r>
            <a:br>
              <a:rPr lang="bg-BG" sz="5400" i="1" dirty="0">
                <a:latin typeface="Segoe Script" panose="020B0504020000000003" pitchFamily="34" charset="0"/>
              </a:rPr>
            </a:br>
            <a:r>
              <a:rPr lang="bg-BG" sz="5400" b="1" i="1" dirty="0">
                <a:latin typeface="Segoe Script" panose="020B0504020000000003" pitchFamily="34" charset="0"/>
              </a:rPr>
              <a:t>Празник на град Бургас</a:t>
            </a:r>
            <a:endParaRPr lang="bg-BG" sz="5400" i="1" dirty="0">
              <a:latin typeface="Segoe Script" panose="020B0504020000000003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94964"/>
            <a:ext cx="12011697" cy="4763036"/>
          </a:xfrm>
        </p:spPr>
      </p:pic>
    </p:spTree>
    <p:extLst>
      <p:ext uri="{BB962C8B-B14F-4D97-AF65-F5344CB8AC3E}">
        <p14:creationId xmlns:p14="http://schemas.microsoft.com/office/powerpoint/2010/main" val="199189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807" y="328789"/>
            <a:ext cx="3364000" cy="3532345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/>
              <a:t>Никулден е един от важните православни празници. Посветен е на свети Николай Мирликийски Чудотворец, който се почита като избавител на пленниците и покровител на моряците, пътешествениците, търговците и банкерите. Празникът се отбелязва на 6 декември.</a:t>
            </a:r>
            <a:endParaRPr lang="bg-BG" sz="1600" b="1" i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99245" y="5409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16" name="TextBox 15"/>
          <p:cNvSpPr txBox="1"/>
          <p:nvPr/>
        </p:nvSpPr>
        <p:spPr>
          <a:xfrm>
            <a:off x="772733" y="1790163"/>
            <a:ext cx="1519707" cy="103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  <p:sp>
        <p:nvSpPr>
          <p:cNvPr id="17" name="TextBox 16"/>
          <p:cNvSpPr txBox="1"/>
          <p:nvPr/>
        </p:nvSpPr>
        <p:spPr>
          <a:xfrm>
            <a:off x="925133" y="1942563"/>
            <a:ext cx="1519707" cy="103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  <p:sp>
        <p:nvSpPr>
          <p:cNvPr id="18" name="TextBox 17"/>
          <p:cNvSpPr txBox="1"/>
          <p:nvPr/>
        </p:nvSpPr>
        <p:spPr>
          <a:xfrm>
            <a:off x="141668" y="3430071"/>
            <a:ext cx="77697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/>
              <a:t>Освен на 6 декември Никулден се празнува и на 9 май, когато е т.н. Летен Никулден. В българската православна традиция светецът Николай, чието име означава „Побеждаващ“, се почита и като патрон на рибарите. Според народно-християнския мит за подялбата на света, нему се паднали моретата, реките, езерата. Той е господар на целия подводен свят – рибите и водните демони. В католическите страни на този ден вечерта на децата се правят малки подаръци, които се скриват в обувки или чорапи, за да ги намерят на сутринта. Този обичай води началото си от славата на светеца като дарител на бедните. През 1139 г. в гр. Бари е бил построен храм, посветен на св. Никола, където и до днес почиват мощите на великия светител,</a:t>
            </a:r>
            <a:r>
              <a:rPr lang="ru-RU" sz="1600" i="1" dirty="0"/>
              <a:t> </a:t>
            </a:r>
            <a:r>
              <a:rPr lang="ru-RU" sz="1600" b="1" i="1" dirty="0"/>
              <a:t>пренесени от град Мира през 1087г. </a:t>
            </a:r>
            <a:endParaRPr lang="bg-BG" sz="16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7911425" y="1901200"/>
            <a:ext cx="4280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/>
              <a:t>В традицията на празничната маса се сервират рибни ястия, най-често – пълнен шаран с орехи. </a:t>
            </a:r>
            <a:endParaRPr lang="bg-BG" sz="16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8104363" y="5779707"/>
            <a:ext cx="4026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/>
              <a:t>Базилика „Сан Никола“ – гр. Бари, Италия.</a:t>
            </a:r>
            <a:endParaRPr lang="bg-BG" sz="14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23144" y="2914917"/>
            <a:ext cx="1519707" cy="103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  <p:sp>
        <p:nvSpPr>
          <p:cNvPr id="22" name="TextBox 21"/>
          <p:cNvSpPr txBox="1"/>
          <p:nvPr/>
        </p:nvSpPr>
        <p:spPr>
          <a:xfrm>
            <a:off x="6070243" y="2094962"/>
            <a:ext cx="1519707" cy="103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  <p:sp>
        <p:nvSpPr>
          <p:cNvPr id="23" name="TextBox 22"/>
          <p:cNvSpPr txBox="1"/>
          <p:nvPr/>
        </p:nvSpPr>
        <p:spPr>
          <a:xfrm>
            <a:off x="418574" y="5264553"/>
            <a:ext cx="1519707" cy="103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614" y="60859"/>
            <a:ext cx="2329682" cy="31072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934" y="-5974"/>
            <a:ext cx="4149065" cy="196188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77" y="2732198"/>
            <a:ext cx="3791067" cy="299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1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06558" y="1074870"/>
            <a:ext cx="1451041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bg-BG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00626" y="4691687"/>
            <a:ext cx="1451041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bg-BG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59864" y="4691687"/>
            <a:ext cx="1451041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bg-BG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77967" y="1319847"/>
            <a:ext cx="1451041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bg-BG" sz="1600" dirty="0"/>
          </a:p>
        </p:txBody>
      </p:sp>
      <p:sp>
        <p:nvSpPr>
          <p:cNvPr id="10" name="Rectangle 9"/>
          <p:cNvSpPr/>
          <p:nvPr/>
        </p:nvSpPr>
        <p:spPr>
          <a:xfrm>
            <a:off x="1403798" y="0"/>
            <a:ext cx="33978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</a:rPr>
              <a:t>Никулден е обявен за официален празник на Бургас през далечната 1992 година. Вече 28 години бургазлии почитат своя патрон, като спазват древните традиции. При подготовката на трапезата има интересен ритуал, който е свързан с една стара българска легенда:</a:t>
            </a:r>
            <a:br>
              <a:rPr lang="ru-RU" b="1" dirty="0">
                <a:latin typeface="Tahoma" panose="020B0604030504040204" pitchFamily="34" charset="0"/>
              </a:rPr>
            </a:br>
            <a:br>
              <a:rPr lang="ru-RU" b="1" dirty="0">
                <a:latin typeface="Tahoma" panose="020B0604030504040204" pitchFamily="34" charset="0"/>
              </a:rPr>
            </a:br>
            <a:endParaRPr lang="ru-RU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233" y="3528932"/>
            <a:ext cx="6326767" cy="28847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673" y="0"/>
            <a:ext cx="3732727" cy="352893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534400" y="112612"/>
            <a:ext cx="3816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</a:rPr>
              <a:t>“Веднъж Св. Никола излязъл с приятели с една гемия в морето. Неочаквано ги връхлетяла буря, a гемията се продънила и започнала да потъва като се пълнила постоянно с вода. За да се спасят, Св. Никола уловил с ръце един шаран и с него запушил дупката на пробитото дъно.“</a:t>
            </a:r>
            <a:br>
              <a:rPr lang="ru-RU" b="1" dirty="0">
                <a:latin typeface="Tahoma" panose="020B0604030504040204" pitchFamily="34" charset="0"/>
              </a:rPr>
            </a:br>
            <a:endParaRPr lang="ru-RU" dirty="0"/>
          </a:p>
        </p:txBody>
      </p:sp>
      <p:pic>
        <p:nvPicPr>
          <p:cNvPr id="14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5" y="3528811"/>
            <a:ext cx="5684928" cy="2884869"/>
          </a:xfr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017419" y="6341789"/>
            <a:ext cx="4417453" cy="4101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600" b="1" i="1" dirty="0"/>
              <a:t>Рибната борса в Бургас през юни 1933г.</a:t>
            </a:r>
            <a:endParaRPr lang="bg-BG" sz="1600" b="1" dirty="0"/>
          </a:p>
        </p:txBody>
      </p:sp>
    </p:spTree>
    <p:extLst>
      <p:ext uri="{BB962C8B-B14F-4D97-AF65-F5344CB8AC3E}">
        <p14:creationId xmlns:p14="http://schemas.microsoft.com/office/powerpoint/2010/main" val="176305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CF4FB2F-B6EC-4AA4-A2A5-E38F4450E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Ирина </a:t>
            </a:r>
            <a:r>
              <a:rPr lang="bg-BG" dirty="0" err="1"/>
              <a:t>Анастасян</a:t>
            </a:r>
            <a:endParaRPr lang="bg-BG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2422B2A5-79B5-4D29-B1CC-937E9097F0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IV</a:t>
            </a:r>
            <a:r>
              <a:rPr lang="bg-BG" b="1" dirty="0"/>
              <a:t>Б клас</a:t>
            </a:r>
          </a:p>
          <a:p>
            <a:r>
              <a:rPr lang="bg-BG" b="1" dirty="0"/>
              <a:t>ОУ „Пейо Яворов“ гр. Бургас</a:t>
            </a:r>
          </a:p>
        </p:txBody>
      </p:sp>
    </p:spTree>
    <p:extLst>
      <p:ext uri="{BB962C8B-B14F-4D97-AF65-F5344CB8AC3E}">
        <p14:creationId xmlns:p14="http://schemas.microsoft.com/office/powerpoint/2010/main" val="4311932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831350A4B90A74E907D03BF41E3314D" ma:contentTypeVersion="2" ma:contentTypeDescription="Създаване на нов документ" ma:contentTypeScope="" ma:versionID="2b3c05209d7b61627a8e91f4fa8e6cc6">
  <xsd:schema xmlns:xsd="http://www.w3.org/2001/XMLSchema" xmlns:xs="http://www.w3.org/2001/XMLSchema" xmlns:p="http://schemas.microsoft.com/office/2006/metadata/properties" xmlns:ns2="4649580e-1d10-4cd7-9695-2fd7694f74b3" targetNamespace="http://schemas.microsoft.com/office/2006/metadata/properties" ma:root="true" ma:fieldsID="d3d0fb7ebb8c790ffb7aa9e4cab7ae2c" ns2:_="">
    <xsd:import namespace="4649580e-1d10-4cd7-9695-2fd7694f74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9580e-1d10-4cd7-9695-2fd7694f7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351205-C22D-4B8D-98CB-AD4C7E330F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CAB690A-C989-433E-A277-F1C143CD28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7E72E5-40C0-468A-A8F9-F54D191625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49580e-1d10-4cd7-9695-2fd7694f74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351</Words>
  <Application>Microsoft Office PowerPoint</Application>
  <PresentationFormat>Широк екран</PresentationFormat>
  <Paragraphs>12</Paragraphs>
  <Slides>4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Segoe Script</vt:lpstr>
      <vt:lpstr>Tahoma</vt:lpstr>
      <vt:lpstr>Wingdings 3</vt:lpstr>
      <vt:lpstr>Wisp</vt:lpstr>
      <vt:lpstr>Никулден  Празник на град Бургас</vt:lpstr>
      <vt:lpstr>Никулден е един от важните православни празници. Посветен е на свети Николай Мирликийски Чудотворец, който се почита като избавител на пленниците и покровител на моряците, пътешествениците, търговците и банкерите. Празникът се отбелязва на 6 декември.</vt:lpstr>
      <vt:lpstr>Презентация на PowerPoint</vt:lpstr>
      <vt:lpstr>Ирина Анастасян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Никулден  Празник на град Бургас</dc:title>
  <dc:creator>Kiko</dc:creator>
  <cp:lastModifiedBy>Станка Тракийска</cp:lastModifiedBy>
  <cp:revision>11</cp:revision>
  <dcterms:created xsi:type="dcterms:W3CDTF">2020-12-01T17:18:44Z</dcterms:created>
  <dcterms:modified xsi:type="dcterms:W3CDTF">2020-12-03T14:10:08Z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0x0101003831350A4B90A74E907D03BF41E3314D</vt:lpwstr>
  </property>
</Properties>
</file>