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57" r:id="rId9"/>
    <p:sldId id="261" r:id="rId10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015768-280E-41E2-AC83-E098979C608B}" v="83" dt="2020-12-01T05:50:43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ария Желязкова" userId="S::mz61867225@edu.mon.bg::f6d96770-4846-4502-a3f0-cca465874c30" providerId="AD" clId="Web-{DD015768-280E-41E2-AC83-E098979C608B}"/>
    <pc:docChg chg="modSld sldOrd">
      <pc:chgData name="Мария Желязкова" userId="S::mz61867225@edu.mon.bg::f6d96770-4846-4502-a3f0-cca465874c30" providerId="AD" clId="Web-{DD015768-280E-41E2-AC83-E098979C608B}" dt="2020-12-01T05:50:43.341" v="80"/>
      <pc:docMkLst>
        <pc:docMk/>
      </pc:docMkLst>
      <pc:sldChg chg="modSp">
        <pc:chgData name="Мария Желязкова" userId="S::mz61867225@edu.mon.bg::f6d96770-4846-4502-a3f0-cca465874c30" providerId="AD" clId="Web-{DD015768-280E-41E2-AC83-E098979C608B}" dt="2020-12-01T05:48:01.838" v="0" actId="20577"/>
        <pc:sldMkLst>
          <pc:docMk/>
          <pc:sldMk cId="3073537379" sldId="256"/>
        </pc:sldMkLst>
        <pc:spChg chg="mod">
          <ac:chgData name="Мария Желязкова" userId="S::mz61867225@edu.mon.bg::f6d96770-4846-4502-a3f0-cca465874c30" providerId="AD" clId="Web-{DD015768-280E-41E2-AC83-E098979C608B}" dt="2020-12-01T05:48:01.838" v="0" actId="20577"/>
          <ac:spMkLst>
            <pc:docMk/>
            <pc:sldMk cId="3073537379" sldId="256"/>
            <ac:spMk id="3" creationId="{00000000-0000-0000-0000-000000000000}"/>
          </ac:spMkLst>
        </pc:spChg>
      </pc:sldChg>
      <pc:sldChg chg="ord">
        <pc:chgData name="Мария Желязкова" userId="S::mz61867225@edu.mon.bg::f6d96770-4846-4502-a3f0-cca465874c30" providerId="AD" clId="Web-{DD015768-280E-41E2-AC83-E098979C608B}" dt="2020-12-01T05:50:43.341" v="80"/>
        <pc:sldMkLst>
          <pc:docMk/>
          <pc:sldMk cId="361997866" sldId="257"/>
        </pc:sldMkLst>
      </pc:sldChg>
      <pc:sldChg chg="modSp">
        <pc:chgData name="Мария Желязкова" userId="S::mz61867225@edu.mon.bg::f6d96770-4846-4502-a3f0-cca465874c30" providerId="AD" clId="Web-{DD015768-280E-41E2-AC83-E098979C608B}" dt="2020-12-01T05:50:14.059" v="78" actId="20577"/>
        <pc:sldMkLst>
          <pc:docMk/>
          <pc:sldMk cId="1933544260" sldId="261"/>
        </pc:sldMkLst>
        <pc:spChg chg="mod">
          <ac:chgData name="Мария Желязкова" userId="S::mz61867225@edu.mon.bg::f6d96770-4846-4502-a3f0-cca465874c30" providerId="AD" clId="Web-{DD015768-280E-41E2-AC83-E098979C608B}" dt="2020-12-01T05:50:14.059" v="78" actId="20577"/>
          <ac:spMkLst>
            <pc:docMk/>
            <pc:sldMk cId="1933544260" sldId="261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B59D-813C-449B-BBE2-A099A3773788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66E9-4BC7-4DD6-AA07-18D3F2E9BE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755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B59D-813C-449B-BBE2-A099A3773788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66E9-4BC7-4DD6-AA07-18D3F2E9BE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044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B59D-813C-449B-BBE2-A099A3773788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66E9-4BC7-4DD6-AA07-18D3F2E9BE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723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B59D-813C-449B-BBE2-A099A3773788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66E9-4BC7-4DD6-AA07-18D3F2E9BE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38125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B59D-813C-449B-BBE2-A099A3773788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66E9-4BC7-4DD6-AA07-18D3F2E9BE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1479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B59D-813C-449B-BBE2-A099A3773788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66E9-4BC7-4DD6-AA07-18D3F2E9BE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06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B59D-813C-449B-BBE2-A099A3773788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66E9-4BC7-4DD6-AA07-18D3F2E9BE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5904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B59D-813C-449B-BBE2-A099A3773788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66E9-4BC7-4DD6-AA07-18D3F2E9BE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588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B59D-813C-449B-BBE2-A099A3773788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66E9-4BC7-4DD6-AA07-18D3F2E9BE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684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B59D-813C-449B-BBE2-A099A3773788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66E9-4BC7-4DD6-AA07-18D3F2E9BE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5124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B59D-813C-449B-BBE2-A099A3773788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66E9-4BC7-4DD6-AA07-18D3F2E9BE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8357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CB59D-813C-449B-BBE2-A099A3773788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866E9-4BC7-4DD6-AA07-18D3F2E9BE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339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9_%D0%BC%D0%B0%D0%B9" TargetMode="External"/><Relationship Id="rId3" Type="http://schemas.openxmlformats.org/officeDocument/2006/relationships/hyperlink" Target="https://bg.wikipedia.org/wiki/%D0%9D%D0%B8%D0%BA%D0%BE%D0%BB%D0%B0%D0%B9_%D0%9C%D0%B8%D1%80%D0%BB%D0%B8%D0%BA%D0%B8%D0%B9%D1%81%D0%BA%D0%B8" TargetMode="External"/><Relationship Id="rId7" Type="http://schemas.openxmlformats.org/officeDocument/2006/relationships/hyperlink" Target="https://bg.wikipedia.org/wiki/6_%D0%B4%D0%B5%D0%BA%D0%B5%D0%BC%D0%B2%D1%80%D0%B8" TargetMode="External"/><Relationship Id="rId2" Type="http://schemas.openxmlformats.org/officeDocument/2006/relationships/hyperlink" Target="https://bg.wikipedia.org/wiki/%D0%9F%D1%80%D0%B0%D0%B2%D0%BE%D1%81%D0%BB%D0%B0%D0%B2%D0%B8%D0%B5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bg.wikipedia.org/wiki/%D0%A8%D0%B0%D1%80%D0%B0%D0%BD" TargetMode="External"/><Relationship Id="rId5" Type="http://schemas.openxmlformats.org/officeDocument/2006/relationships/hyperlink" Target="https://bg.wikipedia.org/wiki/%D0%A0%D0%B8%D0%B1%D0%B0" TargetMode="External"/><Relationship Id="rId4" Type="http://schemas.openxmlformats.org/officeDocument/2006/relationships/hyperlink" Target="https://bg.wikipedia.org/wiki/%D0%98%D0%BC%D0%B5%D0%BD_%D0%B4%D0%B5%D0%B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Никулден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bg-BG" dirty="0"/>
              <a:t>Презентация на Мария Николаева Желязкова </a:t>
            </a:r>
          </a:p>
          <a:p>
            <a:r>
              <a:rPr lang="bg-BG" dirty="0"/>
              <a:t>4б клас</a:t>
            </a:r>
          </a:p>
          <a:p>
            <a:r>
              <a:rPr lang="bg-BG" dirty="0"/>
              <a:t>ОУ „Пейо К. Яворов“ гр. </a:t>
            </a:r>
            <a:r>
              <a:rPr lang="bg-BG"/>
              <a:t>Бургас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73537379"/>
      </p:ext>
    </p:extLst>
  </p:cSld>
  <p:clrMapOvr>
    <a:masterClrMapping/>
  </p:clrMapOvr>
  <p:transition spd="slow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Свети Николай Чудотворец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18" y="1947178"/>
            <a:ext cx="6196446" cy="4297758"/>
          </a:xfrm>
        </p:spPr>
      </p:pic>
    </p:spTree>
    <p:extLst>
      <p:ext uri="{BB962C8B-B14F-4D97-AF65-F5344CB8AC3E}">
        <p14:creationId xmlns:p14="http://schemas.microsoft.com/office/powerpoint/2010/main" val="716070893"/>
      </p:ext>
    </p:extLst>
  </p:cSld>
  <p:clrMapOvr>
    <a:masterClrMapping/>
  </p:clrMapOvr>
  <p:transition spd="slow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937" y="157307"/>
            <a:ext cx="10515600" cy="6586393"/>
          </a:xfrm>
        </p:spPr>
        <p:txBody>
          <a:bodyPr>
            <a:normAutofit/>
          </a:bodyPr>
          <a:lstStyle/>
          <a:p>
            <a:r>
              <a:rPr lang="ru-RU" sz="14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Православната църква почита днес паметта на Св. Николай Мирликийски Чудотворец. Празникът е наричан от народа Никулден. Св. Николай е един от най-почитаните християнски светци. Покровител е на моряците и рибарите, морските специалисти (капитани, инженери, докери, боцмани и др.),  банките и банкерите.</a:t>
            </a:r>
            <a:br>
              <a:rPr lang="ru-RU" sz="14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</a:br>
            <a:r>
              <a:rPr lang="ru-RU" sz="14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Николай Мирликийски е роден през III в. в Патара, днешна Мала Азия. След праведен монашески живот е избран за архиепископ на град Мир, Ликийска област. Умира през 342 г. Мощите на светеца днес се пазят в италианския град Бари. През целия си живот Св. Николай помага на страдащите, защитавал невинните, укрепва слабите със словото на истината и вярата.</a:t>
            </a:r>
            <a:br>
              <a:rPr lang="ru-RU" sz="14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</a:br>
            <a:r>
              <a:rPr lang="ru-RU" sz="14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Според народните вярвания светецът причинява бурите и ураганите в морето, и затова на Никулден всички гемии спират да се движат. Подрежда се празнична трапеза, на която задължително се поднася специално ястие – рибник, приготвено от прясна риба, най-често шаран, като курбан за преживяно нещастие, избегната беда или просто за здраве и благополучие на къщата.</a:t>
            </a:r>
            <a:br>
              <a:rPr lang="ru-RU" sz="14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</a:br>
            <a:r>
              <a:rPr lang="ru-RU" sz="14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Култът към Св. Николай – като покровител на моряците и рибарите, прониква рано в българските земи. В народните вярвания светецът плава на златен кораб, който винаги пристига там, където имат нужда от чудотворната му десница. На него Бог е отредил силата да усмирява бурите и морските стихии, и да спасява изпадналите в беда сиромаси.</a:t>
            </a:r>
            <a:br>
              <a:rPr lang="ru-RU" sz="14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</a:br>
            <a:r>
              <a:rPr lang="ru-RU" sz="14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На Никулден завършва и сезонът на есенния риболов, който се отбелязва с угощение и почерпка от рибарите и търговците на риба. На този ден става разделянето на спечеленото през сезона. Поверието гласи, че когато се прави нова лодка, в нея трябва да се вгради икона на Св. Николай. Вярва се, че тя пази лодката от бурите и ветровете. С иконата на светеца жените на рибарите излизали при морска буря на брега и я потапяли до три пъти във водата, като заклинание да се върнат мъжете им живи и здрави.</a:t>
            </a:r>
            <a:br>
              <a:rPr lang="ru-RU" sz="14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</a:br>
            <a:r>
              <a:rPr lang="ru-RU" sz="14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В България празникът се отбелязва и като имен ден на хората, чиито имена са производни или близки до името Николай – Никола, Нейчо, Николина, Николета, Нина, Кольо и др. На празника, за да уважат именника в дома му, идват близки, приятели и познати, които не е задължително да са били поканени предварително.</a:t>
            </a:r>
            <a:br>
              <a:rPr lang="ru-RU" sz="14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</a:br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val="2565620734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             Ястия и обичаи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281" y="2462645"/>
            <a:ext cx="6459682" cy="3198978"/>
          </a:xfrm>
        </p:spPr>
      </p:pic>
    </p:spTree>
    <p:extLst>
      <p:ext uri="{BB962C8B-B14F-4D97-AF65-F5344CB8AC3E}">
        <p14:creationId xmlns:p14="http://schemas.microsoft.com/office/powerpoint/2010/main" val="283865096"/>
      </p:ext>
    </p:extLst>
  </p:cSld>
  <p:clrMapOvr>
    <a:masterClrMapping/>
  </p:clrMapOvr>
  <p:transition spd="slow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9748"/>
          </a:xfrm>
        </p:spPr>
        <p:txBody>
          <a:bodyPr>
            <a:normAutofit/>
          </a:bodyPr>
          <a:lstStyle/>
          <a:p>
            <a:r>
              <a:rPr lang="ru-RU" sz="1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Никулден</a:t>
            </a:r>
            <a:r>
              <a:rPr lang="ru-RU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е един от важните </a:t>
            </a:r>
            <a:r>
              <a:rPr lang="ru-RU" sz="1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Православие"/>
              </a:rPr>
              <a:t>православни</a:t>
            </a:r>
            <a:r>
              <a:rPr lang="ru-RU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празници. Посветен е на </a:t>
            </a:r>
            <a:r>
              <a:rPr lang="ru-RU" sz="1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Николай Мирликийски"/>
              </a:rPr>
              <a:t>свети Николай Мирликийски</a:t>
            </a:r>
            <a:r>
              <a:rPr lang="ru-RU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който се почита като избавител на пленниците и покровител на моряците, пътешествениците, търговците и банкерите.</a:t>
            </a:r>
            <a:br>
              <a:rPr lang="ru-RU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</a:br>
            <a:r>
              <a:rPr lang="ru-RU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Празникът се отбелязва на 6 декември. В България празникът се отбелязва и като </a:t>
            </a:r>
            <a:r>
              <a:rPr lang="ru-RU" sz="1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Имен ден"/>
              </a:rPr>
              <a:t>имен ден</a:t>
            </a:r>
            <a:r>
              <a:rPr lang="ru-RU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на хората, чиито имена са производни или близки до името Николай –Найден, Никол, Никола, Нейчо, Николина, Николета, Кольо, Нина, Ница, Ния и др. На празника, за да уважат именика в дома му идват близки, приятели и познати, които не е задължително да са били поканени.</a:t>
            </a:r>
            <a:br>
              <a:rPr lang="ru-RU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</a:br>
            <a:r>
              <a:rPr lang="ru-RU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Денят е всенароден празник и се чества и в семействата, в които няма именик. В традицията на празничната маса се сервират </a:t>
            </a:r>
            <a:r>
              <a:rPr lang="ru-RU" sz="1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Риба"/>
              </a:rPr>
              <a:t>рибни</a:t>
            </a:r>
            <a:r>
              <a:rPr lang="ru-RU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ястия, най-често – пълнен </a:t>
            </a:r>
            <a:r>
              <a:rPr lang="ru-RU" sz="1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 tooltip="Шаран"/>
              </a:rPr>
              <a:t>шаран</a:t>
            </a:r>
            <a:r>
              <a:rPr lang="ru-RU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с орехи.</a:t>
            </a:r>
            <a:br>
              <a:rPr lang="ru-RU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</a:br>
            <a:r>
              <a:rPr lang="ru-RU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Освен на </a:t>
            </a:r>
            <a:r>
              <a:rPr lang="ru-RU" sz="1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6 декември"/>
              </a:rPr>
              <a:t>6 декември</a:t>
            </a:r>
            <a:r>
              <a:rPr lang="ru-RU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Никулден се празнува и на </a:t>
            </a:r>
            <a:r>
              <a:rPr lang="ru-RU" sz="1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9 май"/>
              </a:rPr>
              <a:t>9 май</a:t>
            </a:r>
            <a:r>
              <a:rPr lang="ru-RU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когато е т.н. Летен Никулден. На 9 май Православната църква чества пренасянето на мощите на св. Никола(ѝ) Мирликийски от гр. Мира (Мала Азия) в гр. Бари (Италия). През 1077 г. гр. Мира е бил завладян от селджукските турци. За да не бъдат поругани светите му мощи, светецът в съновидение разпоредил на един свещеник от гр. Бари да пренесе мощите му в своя град, където живеело компактно гръцко население. Това станало на 9 май 1087 година. През 1139 г. в гр. Бари е бил построен храм, посветен на св. Никола, където и до днес почиват мощите на великия светител. Този църковен празник в България е известен като „летни Свети Никола“.</a:t>
            </a:r>
            <a:br>
              <a:rPr lang="ru-RU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</a:br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val="361997866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Благодаря за вниманието</a:t>
            </a:r>
          </a:p>
        </p:txBody>
      </p:sp>
    </p:spTree>
    <p:extLst>
      <p:ext uri="{BB962C8B-B14F-4D97-AF65-F5344CB8AC3E}">
        <p14:creationId xmlns:p14="http://schemas.microsoft.com/office/powerpoint/2010/main" val="1933544260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31350A4B90A74E907D03BF41E3314D" ma:contentTypeVersion="2" ma:contentTypeDescription="Create a new document." ma:contentTypeScope="" ma:versionID="dac1e8b945dfd4d55b3e5731ad4057bf">
  <xsd:schema xmlns:xsd="http://www.w3.org/2001/XMLSchema" xmlns:xs="http://www.w3.org/2001/XMLSchema" xmlns:p="http://schemas.microsoft.com/office/2006/metadata/properties" xmlns:ns2="4649580e-1d10-4cd7-9695-2fd7694f74b3" targetNamespace="http://schemas.microsoft.com/office/2006/metadata/properties" ma:root="true" ma:fieldsID="a8b4aa1cba0bc345c4adb47c0f68de02" ns2:_="">
    <xsd:import namespace="4649580e-1d10-4cd7-9695-2fd7694f74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9580e-1d10-4cd7-9695-2fd7694f74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86705B-8796-40BA-910F-D48C1CE2DC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49580e-1d10-4cd7-9695-2fd7694f74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8D49F3-9B74-43FA-B72A-1CB89EC902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C133E5-88E3-4095-83EA-0FF233493B8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742</Words>
  <Application>Microsoft Office PowerPoint</Application>
  <PresentationFormat>Широк екран</PresentationFormat>
  <Paragraphs>9</Paragraphs>
  <Slides>6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Никулден</vt:lpstr>
      <vt:lpstr>Свети Николай Чудотворец</vt:lpstr>
      <vt:lpstr>Православната църква почита днес паметта на Св. Николай Мирликийски Чудотворец. Празникът е наричан от народа Никулден. Св. Николай е един от най-почитаните християнски светци. Покровител е на моряците и рибарите, морските специалисти (капитани, инженери, докери, боцмани и др.),  банките и банкерите. Николай Мирликийски е роден през III в. в Патара, днешна Мала Азия. След праведен монашески живот е избран за архиепископ на град Мир, Ликийска област. Умира през 342 г. Мощите на светеца днес се пазят в италианския град Бари. През целия си живот Св. Николай помага на страдащите, защитавал невинните, укрепва слабите със словото на истината и вярата. Според народните вярвания светецът причинява бурите и ураганите в морето, и затова на Никулден всички гемии спират да се движат. Подрежда се празнична трапеза, на която задължително се поднася специално ястие – рибник, приготвено от прясна риба, най-често шаран, като курбан за преживяно нещастие, избегната беда или просто за здраве и благополучие на къщата. Култът към Св. Николай – като покровител на моряците и рибарите, прониква рано в българските земи. В народните вярвания светецът плава на златен кораб, който винаги пристига там, където имат нужда от чудотворната му десница. На него Бог е отредил силата да усмирява бурите и морските стихии, и да спасява изпадналите в беда сиромаси. На Никулден завършва и сезонът на есенния риболов, който се отбелязва с угощение и почерпка от рибарите и търговците на риба. На този ден става разделянето на спечеленото през сезона. Поверието гласи, че когато се прави нова лодка, в нея трябва да се вгради икона на Св. Николай. Вярва се, че тя пази лодката от бурите и ветровете. С иконата на светеца жените на рибарите излизали при морска буря на брега и я потапяли до три пъти във водата, като заклинание да се върнат мъжете им живи и здрави. В България празникът се отбелязва и като имен ден на хората, чиито имена са производни или близки до името Николай – Никола, Нейчо, Николина, Николета, Нина, Кольо и др. На празника, за да уважат именника в дома му, идват близки, приятели и познати, които не е задължително да са били поканени предварително. </vt:lpstr>
      <vt:lpstr>             Ястия и обичаи</vt:lpstr>
      <vt:lpstr>Никулден е един от важните православни празници. Посветен е на свети Николай Мирликийски, който се почита като избавител на пленниците и покровител на моряците, пътешествениците, търговците и банкерите. Празникът се отбелязва на 6 декември. В България празникът се отбелязва и като имен ден на хората, чиито имена са производни или близки до името Николай –Найден, Никол, Никола, Нейчо, Николина, Николета, Кольо, Нина, Ница, Ния и др. На празника, за да уважат именика в дома му идват близки, приятели и познати, които не е задължително да са били поканени. Денят е всенароден празник и се чества и в семействата, в които няма именик. В традицията на празничната маса се сервират рибни ястия, най-често – пълнен шаран с орехи. Освен на 6 декември Никулден се празнува и на 9 май, когато е т.н. Летен Никулден. На 9 май Православната църква чества пренасянето на мощите на св. Никола(ѝ) Мирликийски от гр. Мира (Мала Азия) в гр. Бари (Италия). През 1077 г. гр. Мира е бил завладян от селджукските турци. За да не бъдат поругани светите му мощи, светецът в съновидение разпоредил на един свещеник от гр. Бари да пренесе мощите му в своя град, където живеело компактно гръцко население. Това станало на 9 май 1087 година. През 1139 г. в гр. Бари е бил построен храм, посветен на св. Никола, където и до днес почиват мощите на великия светител. Този църковен празник в България е известен като „летни Свети Никола“. </vt:lpstr>
      <vt:lpstr>Благодаря за вниманието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Никулден</dc:title>
  <dc:creator>User</dc:creator>
  <cp:lastModifiedBy>Станка Тракийска</cp:lastModifiedBy>
  <cp:revision>30</cp:revision>
  <dcterms:created xsi:type="dcterms:W3CDTF">2020-11-23T14:20:02Z</dcterms:created>
  <dcterms:modified xsi:type="dcterms:W3CDTF">2020-12-03T14:16:07Z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0x0101003831350A4B90A74E907D03BF41E3314D</vt:lpwstr>
  </property>
</Properties>
</file>