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0" r:id="rId2"/>
    <p:sldId id="259" r:id="rId3"/>
    <p:sldId id="267" r:id="rId4"/>
    <p:sldId id="268" r:id="rId5"/>
    <p:sldId id="279" r:id="rId6"/>
    <p:sldId id="269" r:id="rId7"/>
    <p:sldId id="280" r:id="rId8"/>
    <p:sldId id="275" r:id="rId9"/>
    <p:sldId id="276" r:id="rId10"/>
    <p:sldId id="281" r:id="rId11"/>
    <p:sldId id="282" r:id="rId12"/>
    <p:sldId id="283" r:id="rId13"/>
  </p:sldIdLst>
  <p:sldSz cx="12192000" cy="6858000"/>
  <p:notesSz cx="6858000" cy="9144000"/>
  <p:defaultTextStyle>
    <a:defPPr rtl="0"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2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2" d="100"/>
          <a:sy n="72" d="100"/>
        </p:scale>
        <p:origin x="414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ен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bg-BG" dirty="0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194C20F-6BDA-4700-8FD4-710BF511C846}" type="datetime1">
              <a:rPr lang="bg-BG" smtClean="0"/>
              <a:pPr rtl="0"/>
              <a:t>14.1.2021 г.</a:t>
            </a:fld>
            <a:endParaRPr lang="bg-BG" dirty="0"/>
          </a:p>
        </p:txBody>
      </p:sp>
      <p:sp>
        <p:nvSpPr>
          <p:cNvPr id="4" name="Контейнер за долен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bg-BG" dirty="0"/>
          </a:p>
        </p:txBody>
      </p:sp>
      <p:sp>
        <p:nvSpPr>
          <p:cNvPr id="5" name="Контейнер за номер на слайд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A5BAD6D-9C3B-46AE-9ED7-53C2ADD3C885}" type="slidenum">
              <a:rPr lang="bg-BG" smtClean="0"/>
              <a:pPr rtl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0114199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ен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bg-BG" noProof="0" dirty="0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97521AF-24C2-4567-9D00-262888D92EFD}" type="datetime1">
              <a:rPr lang="bg-BG" noProof="0" smtClean="0"/>
              <a:pPr rtl="0"/>
              <a:t>14.1.2021 г.</a:t>
            </a:fld>
            <a:endParaRPr lang="bg-BG" noProof="0" dirty="0"/>
          </a:p>
        </p:txBody>
      </p:sp>
      <p:sp>
        <p:nvSpPr>
          <p:cNvPr id="4" name="Контейнер за изображение на слайд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bg-BG" noProof="0" dirty="0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bg-BG" noProof="0" dirty="0" smtClean="0"/>
              <a:t>Щракнете, за да редактирате стилове на текст в образеца</a:t>
            </a:r>
          </a:p>
          <a:p>
            <a:pPr lvl="1" rtl="0"/>
            <a:r>
              <a:rPr lang="bg-BG" noProof="0" dirty="0" smtClean="0"/>
              <a:t>Второ ниво</a:t>
            </a:r>
          </a:p>
          <a:p>
            <a:pPr lvl="2" rtl="0"/>
            <a:r>
              <a:rPr lang="bg-BG" noProof="0" dirty="0" smtClean="0"/>
              <a:t>Трето ниво</a:t>
            </a:r>
          </a:p>
          <a:p>
            <a:pPr lvl="3" rtl="0"/>
            <a:r>
              <a:rPr lang="bg-BG" noProof="0" dirty="0" smtClean="0"/>
              <a:t>Четвърто ниво</a:t>
            </a:r>
          </a:p>
          <a:p>
            <a:pPr lvl="4" rtl="0"/>
            <a:r>
              <a:rPr lang="bg-BG" noProof="0" dirty="0" smtClean="0"/>
              <a:t>Пето ниво</a:t>
            </a:r>
            <a:endParaRPr lang="bg-BG" noProof="0" dirty="0"/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bg-BG" noProof="0" dirty="0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86C1AB1-D682-4F2C-8579-D9DF0DCC073A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24107587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bg-BG" dirty="0"/>
          </a:p>
        </p:txBody>
      </p:sp>
      <p:sp>
        <p:nvSpPr>
          <p:cNvPr id="4" name="Контейнер за номер на слайд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86C1AB1-D682-4F2C-8579-D9DF0DCC073A}" type="slidenum">
              <a:rPr lang="bg-BG" smtClean="0"/>
              <a:pPr rtl="0"/>
              <a:t>1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213727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86C1AB1-D682-4F2C-8579-D9DF0DCC073A}" type="slidenum">
              <a:rPr lang="bg-BG" smtClean="0"/>
              <a:pPr rtl="0"/>
              <a:t>2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820501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86C1AB1-D682-4F2C-8579-D9DF0DCC073A}" type="slidenum">
              <a:rPr lang="bg-BG" smtClean="0"/>
              <a:pPr rtl="0"/>
              <a:t>3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43585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86C1AB1-D682-4F2C-8579-D9DF0DCC073A}" type="slidenum">
              <a:rPr lang="bg-BG" smtClean="0"/>
              <a:pPr rtl="0"/>
              <a:t>4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595220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86C1AB1-D682-4F2C-8579-D9DF0DCC073A}" type="slidenum">
              <a:rPr lang="bg-BG" smtClean="0"/>
              <a:pPr rtl="0"/>
              <a:t>6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230177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86C1AB1-D682-4F2C-8579-D9DF0DCC073A}" type="slidenum">
              <a:rPr lang="bg-BG" smtClean="0"/>
              <a:pPr rtl="0"/>
              <a:t>8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217270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86C1AB1-D682-4F2C-8579-D9DF0DCC073A}" type="slidenum">
              <a:rPr lang="bg-BG" smtClean="0"/>
              <a:pPr rtl="0"/>
              <a:t>9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836237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авоъгълник 6"/>
          <p:cNvSpPr/>
          <p:nvPr/>
        </p:nvSpPr>
        <p:spPr bwMode="ltGray">
          <a:xfrm>
            <a:off x="2513012" y="1371600"/>
            <a:ext cx="7162800" cy="41148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2804160" y="1557867"/>
            <a:ext cx="6583680" cy="256032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6600" spc="0" baseline="0"/>
            </a:lvl1pPr>
          </a:lstStyle>
          <a:p>
            <a:pPr rtl="0"/>
            <a:r>
              <a:rPr lang="en-US" noProof="0" smtClean="0"/>
              <a:t>Click to edit Master title style</a:t>
            </a:r>
            <a:endParaRPr lang="bg-BG" noProof="0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2804160" y="4185919"/>
            <a:ext cx="6583680" cy="1097278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 smtClean="0"/>
              <a:t>Click to edit Master subtitle style</a:t>
            </a:r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246849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долен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noProof="0" dirty="0" smtClean="0"/>
              <a:t>Добавяне на долен </a:t>
            </a:r>
            <a:r>
              <a:rPr lang="bg-BG" noProof="0" dirty="0" err="1" smtClean="0"/>
              <a:t>колонтитул</a:t>
            </a:r>
            <a:endParaRPr lang="bg-BG" noProof="0" dirty="0"/>
          </a:p>
        </p:txBody>
      </p:sp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E5C40D2-39C7-4571-B448-E99EF2E9BA45}" type="datetime1">
              <a:rPr lang="bg-BG" noProof="0" smtClean="0"/>
              <a:pPr rtl="0"/>
              <a:t>14.1.2021 г.</a:t>
            </a:fld>
            <a:endParaRPr lang="bg-BG" noProof="0" dirty="0"/>
          </a:p>
        </p:txBody>
      </p:sp>
      <p:sp>
        <p:nvSpPr>
          <p:cNvPr id="4" name="Контейнер за номер на слайд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309224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111067" y="1143000"/>
            <a:ext cx="3471334" cy="2285999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n-US" noProof="0" smtClean="0"/>
              <a:t>Click to edit Master title style</a:t>
            </a:r>
            <a:endParaRPr lang="bg-BG" noProof="0" dirty="0"/>
          </a:p>
        </p:txBody>
      </p:sp>
      <p:sp>
        <p:nvSpPr>
          <p:cNvPr id="3" name="Контейнер на съдържание 2"/>
          <p:cNvSpPr>
            <a:spLocks noGrp="1"/>
          </p:cNvSpPr>
          <p:nvPr>
            <p:ph idx="1"/>
          </p:nvPr>
        </p:nvSpPr>
        <p:spPr>
          <a:xfrm>
            <a:off x="609599" y="982132"/>
            <a:ext cx="6995160" cy="507492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  <a:p>
            <a:pPr lvl="1" rtl="0"/>
            <a:r>
              <a:rPr lang="en-US" noProof="0" smtClean="0"/>
              <a:t>Second level</a:t>
            </a:r>
          </a:p>
          <a:p>
            <a:pPr lvl="2" rtl="0"/>
            <a:r>
              <a:rPr lang="en-US" noProof="0" smtClean="0"/>
              <a:t>Third level</a:t>
            </a:r>
          </a:p>
          <a:p>
            <a:pPr lvl="3" rtl="0"/>
            <a:r>
              <a:rPr lang="en-US" noProof="0" smtClean="0"/>
              <a:t>Fourth level</a:t>
            </a:r>
          </a:p>
          <a:p>
            <a:pPr lvl="4" rtl="0"/>
            <a:r>
              <a:rPr lang="en-US" noProof="0" smtClean="0"/>
              <a:t>Fifth level</a:t>
            </a:r>
            <a:endParaRPr lang="bg-BG" noProof="0" dirty="0"/>
          </a:p>
        </p:txBody>
      </p:sp>
      <p:sp>
        <p:nvSpPr>
          <p:cNvPr id="4" name="Контейнер за текст 3"/>
          <p:cNvSpPr>
            <a:spLocks noGrp="1"/>
          </p:cNvSpPr>
          <p:nvPr>
            <p:ph type="body" sz="half" idx="2"/>
          </p:nvPr>
        </p:nvSpPr>
        <p:spPr>
          <a:xfrm>
            <a:off x="8111067" y="3513665"/>
            <a:ext cx="3471333" cy="2103120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noProof="0" dirty="0" smtClean="0"/>
              <a:t>Добавяне на долен </a:t>
            </a:r>
            <a:r>
              <a:rPr lang="bg-BG" noProof="0" dirty="0" err="1" smtClean="0"/>
              <a:t>колонтитул</a:t>
            </a:r>
            <a:endParaRPr lang="bg-BG" noProof="0" dirty="0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292C649-941F-47FE-BD61-DF0916B37206}" type="datetime1">
              <a:rPr lang="bg-BG" noProof="0" smtClean="0"/>
              <a:pPr rtl="0"/>
              <a:t>14.1.2021 г.</a:t>
            </a:fld>
            <a:endParaRPr lang="bg-BG" noProof="0" dirty="0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375345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111067" y="1143000"/>
            <a:ext cx="3471334" cy="2285999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n-US" noProof="0" smtClean="0"/>
              <a:t>Click to edit Master title style</a:t>
            </a:r>
            <a:endParaRPr lang="bg-BG" noProof="0" dirty="0"/>
          </a:p>
        </p:txBody>
      </p:sp>
      <p:sp>
        <p:nvSpPr>
          <p:cNvPr id="8" name="Правоъгълник 7"/>
          <p:cNvSpPr/>
          <p:nvPr/>
        </p:nvSpPr>
        <p:spPr bwMode="ltGray">
          <a:xfrm>
            <a:off x="694265" y="1051560"/>
            <a:ext cx="6858000" cy="4937760"/>
          </a:xfrm>
          <a:prstGeom prst="rect">
            <a:avLst/>
          </a:prstGeom>
          <a:solidFill>
            <a:schemeClr val="bg1"/>
          </a:soli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sp>
        <p:nvSpPr>
          <p:cNvPr id="3" name="Контейнер за картина 2" descr="Празен контейнер за добавяне на изображение. Щракнете върху контейнера и изберете изображението, което искате да добавите"/>
          <p:cNvSpPr>
            <a:spLocks noGrp="1"/>
          </p:cNvSpPr>
          <p:nvPr>
            <p:ph type="pic" idx="1"/>
          </p:nvPr>
        </p:nvSpPr>
        <p:spPr>
          <a:xfrm>
            <a:off x="772051" y="1143000"/>
            <a:ext cx="6686024" cy="4754880"/>
          </a:xfrm>
          <a:solidFill>
            <a:schemeClr val="bg2">
              <a:lumMod val="40000"/>
              <a:lumOff val="60000"/>
            </a:schemeClr>
          </a:solidFill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 noProof="0" dirty="0" smtClean="0"/>
              <a:t>Click icon to add picture</a:t>
            </a:r>
            <a:endParaRPr lang="bg-BG" noProof="0" dirty="0"/>
          </a:p>
        </p:txBody>
      </p:sp>
      <p:sp>
        <p:nvSpPr>
          <p:cNvPr id="4" name="Контейнер за текст 3"/>
          <p:cNvSpPr>
            <a:spLocks noGrp="1"/>
          </p:cNvSpPr>
          <p:nvPr>
            <p:ph type="body" sz="half" idx="2"/>
          </p:nvPr>
        </p:nvSpPr>
        <p:spPr>
          <a:xfrm>
            <a:off x="8111067" y="3513665"/>
            <a:ext cx="3471333" cy="2103120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Контейнер за долен колонтитул 9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noProof="0" dirty="0" smtClean="0"/>
              <a:t>Добавяне на долен </a:t>
            </a:r>
            <a:r>
              <a:rPr lang="bg-BG" noProof="0" dirty="0" err="1" smtClean="0"/>
              <a:t>колонтитул</a:t>
            </a:r>
            <a:endParaRPr lang="bg-BG" noProof="0" dirty="0"/>
          </a:p>
        </p:txBody>
      </p:sp>
      <p:sp>
        <p:nvSpPr>
          <p:cNvPr id="9" name="Контейнер за дата 8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488861-9AB7-43F5-97E1-E2E032A37F05}" type="datetime1">
              <a:rPr lang="bg-BG" noProof="0" smtClean="0"/>
              <a:pPr rtl="0"/>
              <a:t>14.1.2021 г.</a:t>
            </a:fld>
            <a:endParaRPr lang="bg-BG" noProof="0" dirty="0"/>
          </a:p>
        </p:txBody>
      </p:sp>
      <p:sp>
        <p:nvSpPr>
          <p:cNvPr id="11" name="Контейнер за номер на слайд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318692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авоъгълник 6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sp>
        <p:nvSpPr>
          <p:cNvPr id="8" name="Правоъгълник 7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sp>
        <p:nvSpPr>
          <p:cNvPr id="9" name="Правоъгълник 8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 smtClean="0"/>
              <a:t>Click to edit Master title style</a:t>
            </a:r>
            <a:endParaRPr lang="bg-BG" noProof="0" dirty="0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n-US" noProof="0" smtClean="0"/>
              <a:t>Click to edit Master text styles</a:t>
            </a:r>
          </a:p>
          <a:p>
            <a:pPr lvl="1" rtl="0"/>
            <a:r>
              <a:rPr lang="en-US" noProof="0" smtClean="0"/>
              <a:t>Second level</a:t>
            </a:r>
          </a:p>
          <a:p>
            <a:pPr lvl="2" rtl="0"/>
            <a:r>
              <a:rPr lang="en-US" noProof="0" smtClean="0"/>
              <a:t>Third level</a:t>
            </a:r>
          </a:p>
          <a:p>
            <a:pPr lvl="3" rtl="0"/>
            <a:r>
              <a:rPr lang="en-US" noProof="0" smtClean="0"/>
              <a:t>Fourth level</a:t>
            </a:r>
          </a:p>
          <a:p>
            <a:pPr lvl="4" rtl="0"/>
            <a:r>
              <a:rPr lang="en-US" noProof="0" smtClean="0"/>
              <a:t>Fifth level</a:t>
            </a:r>
            <a:endParaRPr lang="bg-BG" noProof="0" dirty="0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noProof="0" dirty="0" smtClean="0"/>
              <a:t>Добавяне на долен </a:t>
            </a:r>
            <a:r>
              <a:rPr lang="bg-BG" noProof="0" dirty="0" err="1" smtClean="0"/>
              <a:t>колонтитул</a:t>
            </a:r>
            <a:endParaRPr lang="bg-BG" noProof="0" dirty="0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6FC228F-FCBC-4D8D-900D-AA245409489A}" type="datetime1">
              <a:rPr lang="bg-BG" noProof="0" smtClean="0"/>
              <a:pPr rtl="0"/>
              <a:t>14.1.2021 г.</a:t>
            </a:fld>
            <a:endParaRPr lang="bg-BG" noProof="0" dirty="0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244807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9296400" y="846666"/>
            <a:ext cx="1828800" cy="5554133"/>
          </a:xfrm>
        </p:spPr>
        <p:txBody>
          <a:bodyPr vert="eaVert" rtlCol="0"/>
          <a:lstStyle/>
          <a:p>
            <a:pPr rtl="0"/>
            <a:r>
              <a:rPr lang="en-US" noProof="0" smtClean="0"/>
              <a:t>Click to edit Master title style</a:t>
            </a:r>
            <a:endParaRPr lang="bg-BG" noProof="0" dirty="0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1066798" y="846666"/>
            <a:ext cx="7863840" cy="5554133"/>
          </a:xfrm>
        </p:spPr>
        <p:txBody>
          <a:bodyPr vert="eaVert" rtlCol="0"/>
          <a:lstStyle/>
          <a:p>
            <a:pPr lvl="0" rtl="0"/>
            <a:r>
              <a:rPr lang="en-US" noProof="0" smtClean="0"/>
              <a:t>Click to edit Master text styles</a:t>
            </a:r>
          </a:p>
          <a:p>
            <a:pPr lvl="1" rtl="0"/>
            <a:r>
              <a:rPr lang="en-US" noProof="0" smtClean="0"/>
              <a:t>Second level</a:t>
            </a:r>
          </a:p>
          <a:p>
            <a:pPr lvl="2" rtl="0"/>
            <a:r>
              <a:rPr lang="en-US" noProof="0" smtClean="0"/>
              <a:t>Third level</a:t>
            </a:r>
          </a:p>
          <a:p>
            <a:pPr lvl="3" rtl="0"/>
            <a:r>
              <a:rPr lang="en-US" noProof="0" smtClean="0"/>
              <a:t>Fourth level</a:t>
            </a:r>
          </a:p>
          <a:p>
            <a:pPr lvl="4" rtl="0"/>
            <a:r>
              <a:rPr lang="en-US" noProof="0" smtClean="0"/>
              <a:t>Fifth level</a:t>
            </a:r>
            <a:endParaRPr lang="bg-BG" noProof="0" dirty="0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noProof="0" dirty="0" smtClean="0"/>
              <a:t>Добавяне на долен </a:t>
            </a:r>
            <a:r>
              <a:rPr lang="bg-BG" noProof="0" dirty="0" err="1" smtClean="0"/>
              <a:t>колонтитул</a:t>
            </a:r>
            <a:endParaRPr lang="bg-BG" noProof="0" dirty="0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2CA1866-D2D9-479E-A413-9289A4BE9486}" type="datetime1">
              <a:rPr lang="bg-BG" noProof="0" smtClean="0"/>
              <a:pPr rtl="0"/>
              <a:t>14.1.2021 г.</a:t>
            </a:fld>
            <a:endParaRPr lang="bg-BG" noProof="0" dirty="0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153300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авоъгълник 6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sp>
        <p:nvSpPr>
          <p:cNvPr id="8" name="Правоъгълник 7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sp>
        <p:nvSpPr>
          <p:cNvPr id="9" name="Правоъгълник 8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 smtClean="0"/>
              <a:t>Click to edit Master title style</a:t>
            </a:r>
            <a:endParaRPr lang="bg-BG" noProof="0" dirty="0"/>
          </a:p>
        </p:txBody>
      </p:sp>
      <p:sp>
        <p:nvSpPr>
          <p:cNvPr id="3" name="Контейнер на съдържание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US" noProof="0" smtClean="0"/>
              <a:t>Click to edit Master text styles</a:t>
            </a:r>
          </a:p>
          <a:p>
            <a:pPr lvl="1" rtl="0"/>
            <a:r>
              <a:rPr lang="en-US" noProof="0" smtClean="0"/>
              <a:t>Second level</a:t>
            </a:r>
          </a:p>
          <a:p>
            <a:pPr lvl="2" rtl="0"/>
            <a:r>
              <a:rPr lang="en-US" noProof="0" smtClean="0"/>
              <a:t>Third level</a:t>
            </a:r>
          </a:p>
          <a:p>
            <a:pPr lvl="3" rtl="0"/>
            <a:r>
              <a:rPr lang="en-US" noProof="0" smtClean="0"/>
              <a:t>Fourth level</a:t>
            </a:r>
          </a:p>
          <a:p>
            <a:pPr lvl="4" rtl="0"/>
            <a:r>
              <a:rPr lang="en-US" noProof="0" smtClean="0"/>
              <a:t>Fifth level</a:t>
            </a:r>
            <a:endParaRPr lang="bg-BG" noProof="0" dirty="0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noProof="0" dirty="0" smtClean="0"/>
              <a:t>Добавяне на долен </a:t>
            </a:r>
            <a:r>
              <a:rPr lang="bg-BG" noProof="0" dirty="0" err="1" smtClean="0"/>
              <a:t>колонтитул</a:t>
            </a:r>
            <a:endParaRPr lang="bg-BG" noProof="0" dirty="0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23FF1D7-E4F3-4049-9DBA-0C3E814306E9}" type="datetime1">
              <a:rPr lang="bg-BG" noProof="0" smtClean="0"/>
              <a:pPr rtl="0"/>
              <a:t>14.1.2021 г.</a:t>
            </a:fld>
            <a:endParaRPr lang="bg-BG" noProof="0" dirty="0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376052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раздел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авоъгълник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pPr rtl="0"/>
            <a:r>
              <a:rPr lang="en-US" noProof="0" smtClean="0"/>
              <a:t>Click to edit Master title style</a:t>
            </a:r>
            <a:endParaRPr lang="bg-BG" noProof="0" dirty="0"/>
          </a:p>
        </p:txBody>
      </p:sp>
      <p:sp>
        <p:nvSpPr>
          <p:cNvPr id="3" name="Контейнер за текст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167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раздел &quot;Лято&quot;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авоъгълник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pPr rtl="0"/>
            <a:r>
              <a:rPr lang="en-US" noProof="0" smtClean="0"/>
              <a:t>Click to edit Master title style</a:t>
            </a:r>
            <a:endParaRPr lang="bg-BG" noProof="0" dirty="0"/>
          </a:p>
        </p:txBody>
      </p:sp>
      <p:sp>
        <p:nvSpPr>
          <p:cNvPr id="3" name="Контейнер за текст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212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раздел &quot;Есен&quot;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авоъгълник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pPr rtl="0"/>
            <a:r>
              <a:rPr lang="en-US" noProof="0" smtClean="0"/>
              <a:t>Click to edit Master title style</a:t>
            </a:r>
            <a:endParaRPr lang="bg-BG" noProof="0" dirty="0"/>
          </a:p>
        </p:txBody>
      </p:sp>
      <p:sp>
        <p:nvSpPr>
          <p:cNvPr id="3" name="Контейнер за текст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54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раздел &quot;Зима&quot;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авоъгълник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pPr rtl="0"/>
            <a:r>
              <a:rPr lang="en-US" noProof="0" smtClean="0"/>
              <a:t>Click to edit Master title style</a:t>
            </a:r>
            <a:endParaRPr lang="bg-BG" noProof="0" dirty="0"/>
          </a:p>
        </p:txBody>
      </p:sp>
      <p:sp>
        <p:nvSpPr>
          <p:cNvPr id="3" name="Контейнер за текст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534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авоъгълник 7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sp>
        <p:nvSpPr>
          <p:cNvPr id="9" name="Правоъгълник 8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sp>
        <p:nvSpPr>
          <p:cNvPr id="10" name="Правоъгълник 9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 smtClean="0"/>
              <a:t>Click to edit Master title style</a:t>
            </a:r>
            <a:endParaRPr lang="bg-BG" noProof="0" dirty="0"/>
          </a:p>
        </p:txBody>
      </p:sp>
      <p:sp>
        <p:nvSpPr>
          <p:cNvPr id="3" name="Контейнер на съдържание 2"/>
          <p:cNvSpPr>
            <a:spLocks noGrp="1"/>
          </p:cNvSpPr>
          <p:nvPr>
            <p:ph sz="half" idx="1"/>
          </p:nvPr>
        </p:nvSpPr>
        <p:spPr>
          <a:xfrm>
            <a:off x="1066800" y="2057399"/>
            <a:ext cx="4846320" cy="4343401"/>
          </a:xfrm>
        </p:spPr>
        <p:txBody>
          <a:bodyPr rtlCol="0"/>
          <a:lstStyle/>
          <a:p>
            <a:pPr lvl="0" rtl="0"/>
            <a:r>
              <a:rPr lang="en-US" noProof="0" smtClean="0"/>
              <a:t>Click to edit Master text styles</a:t>
            </a:r>
          </a:p>
          <a:p>
            <a:pPr lvl="1" rtl="0"/>
            <a:r>
              <a:rPr lang="en-US" noProof="0" smtClean="0"/>
              <a:t>Second level</a:t>
            </a:r>
          </a:p>
          <a:p>
            <a:pPr lvl="2" rtl="0"/>
            <a:r>
              <a:rPr lang="en-US" noProof="0" smtClean="0"/>
              <a:t>Third level</a:t>
            </a:r>
          </a:p>
          <a:p>
            <a:pPr lvl="3" rtl="0"/>
            <a:r>
              <a:rPr lang="en-US" noProof="0" smtClean="0"/>
              <a:t>Fourth level</a:t>
            </a:r>
          </a:p>
          <a:p>
            <a:pPr lvl="4" rtl="0"/>
            <a:r>
              <a:rPr lang="en-US" noProof="0" smtClean="0"/>
              <a:t>Fifth level</a:t>
            </a:r>
            <a:endParaRPr lang="bg-BG" noProof="0" dirty="0"/>
          </a:p>
        </p:txBody>
      </p:sp>
      <p:sp>
        <p:nvSpPr>
          <p:cNvPr id="4" name="Контейнер на съдържание 3"/>
          <p:cNvSpPr>
            <a:spLocks noGrp="1"/>
          </p:cNvSpPr>
          <p:nvPr>
            <p:ph sz="half" idx="2"/>
          </p:nvPr>
        </p:nvSpPr>
        <p:spPr>
          <a:xfrm>
            <a:off x="6278880" y="2057399"/>
            <a:ext cx="4846320" cy="4343401"/>
          </a:xfrm>
        </p:spPr>
        <p:txBody>
          <a:bodyPr rtlCol="0"/>
          <a:lstStyle/>
          <a:p>
            <a:pPr lvl="0" rtl="0"/>
            <a:r>
              <a:rPr lang="en-US" noProof="0" smtClean="0"/>
              <a:t>Click to edit Master text styles</a:t>
            </a:r>
          </a:p>
          <a:p>
            <a:pPr lvl="1" rtl="0"/>
            <a:r>
              <a:rPr lang="en-US" noProof="0" smtClean="0"/>
              <a:t>Second level</a:t>
            </a:r>
          </a:p>
          <a:p>
            <a:pPr lvl="2" rtl="0"/>
            <a:r>
              <a:rPr lang="en-US" noProof="0" smtClean="0"/>
              <a:t>Third level</a:t>
            </a:r>
          </a:p>
          <a:p>
            <a:pPr lvl="3" rtl="0"/>
            <a:r>
              <a:rPr lang="en-US" noProof="0" smtClean="0"/>
              <a:t>Fourth level</a:t>
            </a:r>
          </a:p>
          <a:p>
            <a:pPr lvl="4" rtl="0"/>
            <a:r>
              <a:rPr lang="en-US" noProof="0" smtClean="0"/>
              <a:t>Fifth level</a:t>
            </a:r>
            <a:endParaRPr lang="bg-BG" noProof="0" dirty="0"/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noProof="0" dirty="0" smtClean="0"/>
              <a:t>Добавяне на долен </a:t>
            </a:r>
            <a:r>
              <a:rPr lang="bg-BG" noProof="0" dirty="0" err="1" smtClean="0"/>
              <a:t>колонтитул</a:t>
            </a:r>
            <a:endParaRPr lang="bg-BG" noProof="0" dirty="0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049F714-9C82-4C63-A785-FFDD551928B9}" type="datetime1">
              <a:rPr lang="bg-BG" noProof="0" smtClean="0"/>
              <a:pPr rtl="0"/>
              <a:t>14.1.2021 г.</a:t>
            </a:fld>
            <a:endParaRPr lang="bg-BG" noProof="0" dirty="0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342779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авоъгълник 9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sp>
        <p:nvSpPr>
          <p:cNvPr id="11" name="Правоъгълник 10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sp>
        <p:nvSpPr>
          <p:cNvPr id="12" name="Правоъгълник 11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 smtClean="0"/>
              <a:t>Click to edit Master title style</a:t>
            </a:r>
            <a:endParaRPr lang="bg-BG" noProof="0" dirty="0"/>
          </a:p>
        </p:txBody>
      </p:sp>
      <p:sp>
        <p:nvSpPr>
          <p:cNvPr id="3" name="Контейнер за текст 2"/>
          <p:cNvSpPr>
            <a:spLocks noGrp="1"/>
          </p:cNvSpPr>
          <p:nvPr>
            <p:ph type="body" idx="1"/>
          </p:nvPr>
        </p:nvSpPr>
        <p:spPr>
          <a:xfrm>
            <a:off x="1066800" y="2057399"/>
            <a:ext cx="4846320" cy="868681"/>
          </a:xfrm>
        </p:spPr>
        <p:txBody>
          <a:bodyPr rtlCol="0"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</p:txBody>
      </p:sp>
      <p:sp>
        <p:nvSpPr>
          <p:cNvPr id="4" name="Контейнер на съдържание 3"/>
          <p:cNvSpPr>
            <a:spLocks noGrp="1"/>
          </p:cNvSpPr>
          <p:nvPr>
            <p:ph sz="half" idx="2"/>
          </p:nvPr>
        </p:nvSpPr>
        <p:spPr>
          <a:xfrm>
            <a:off x="1066800" y="2926080"/>
            <a:ext cx="4846320" cy="3474720"/>
          </a:xfrm>
        </p:spPr>
        <p:txBody>
          <a:bodyPr rtlCol="0"/>
          <a:lstStyle/>
          <a:p>
            <a:pPr lvl="0" rtl="0"/>
            <a:r>
              <a:rPr lang="en-US" noProof="0" smtClean="0"/>
              <a:t>Click to edit Master text styles</a:t>
            </a:r>
          </a:p>
          <a:p>
            <a:pPr lvl="1" rtl="0"/>
            <a:r>
              <a:rPr lang="en-US" noProof="0" smtClean="0"/>
              <a:t>Second level</a:t>
            </a:r>
          </a:p>
          <a:p>
            <a:pPr lvl="2" rtl="0"/>
            <a:r>
              <a:rPr lang="en-US" noProof="0" smtClean="0"/>
              <a:t>Third level</a:t>
            </a:r>
          </a:p>
          <a:p>
            <a:pPr lvl="3" rtl="0"/>
            <a:r>
              <a:rPr lang="en-US" noProof="0" smtClean="0"/>
              <a:t>Fourth level</a:t>
            </a:r>
          </a:p>
          <a:p>
            <a:pPr lvl="4" rtl="0"/>
            <a:r>
              <a:rPr lang="en-US" noProof="0" smtClean="0"/>
              <a:t>Fifth level</a:t>
            </a:r>
            <a:endParaRPr lang="bg-BG" noProof="0" dirty="0"/>
          </a:p>
        </p:txBody>
      </p:sp>
      <p:sp>
        <p:nvSpPr>
          <p:cNvPr id="5" name="Контейнер за текст 4"/>
          <p:cNvSpPr>
            <a:spLocks noGrp="1"/>
          </p:cNvSpPr>
          <p:nvPr>
            <p:ph type="body" sz="quarter" idx="3"/>
          </p:nvPr>
        </p:nvSpPr>
        <p:spPr>
          <a:xfrm>
            <a:off x="6278880" y="2057399"/>
            <a:ext cx="4846320" cy="868681"/>
          </a:xfrm>
        </p:spPr>
        <p:txBody>
          <a:bodyPr rtlCol="0"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</p:txBody>
      </p:sp>
      <p:sp>
        <p:nvSpPr>
          <p:cNvPr id="6" name="Контейнер на съдържание 5"/>
          <p:cNvSpPr>
            <a:spLocks noGrp="1"/>
          </p:cNvSpPr>
          <p:nvPr>
            <p:ph sz="quarter" idx="4"/>
          </p:nvPr>
        </p:nvSpPr>
        <p:spPr>
          <a:xfrm>
            <a:off x="6278880" y="2926080"/>
            <a:ext cx="4846320" cy="3474720"/>
          </a:xfrm>
        </p:spPr>
        <p:txBody>
          <a:bodyPr rtlCol="0"/>
          <a:lstStyle/>
          <a:p>
            <a:pPr lvl="0" rtl="0"/>
            <a:r>
              <a:rPr lang="en-US" noProof="0" smtClean="0"/>
              <a:t>Click to edit Master text styles</a:t>
            </a:r>
          </a:p>
          <a:p>
            <a:pPr lvl="1" rtl="0"/>
            <a:r>
              <a:rPr lang="en-US" noProof="0" smtClean="0"/>
              <a:t>Second level</a:t>
            </a:r>
          </a:p>
          <a:p>
            <a:pPr lvl="2" rtl="0"/>
            <a:r>
              <a:rPr lang="en-US" noProof="0" smtClean="0"/>
              <a:t>Third level</a:t>
            </a:r>
          </a:p>
          <a:p>
            <a:pPr lvl="3" rtl="0"/>
            <a:r>
              <a:rPr lang="en-US" noProof="0" smtClean="0"/>
              <a:t>Fourth level</a:t>
            </a:r>
          </a:p>
          <a:p>
            <a:pPr lvl="4" rtl="0"/>
            <a:r>
              <a:rPr lang="en-US" noProof="0" smtClean="0"/>
              <a:t>Fifth level</a:t>
            </a:r>
            <a:endParaRPr lang="bg-BG" noProof="0" dirty="0"/>
          </a:p>
        </p:txBody>
      </p:sp>
      <p:sp>
        <p:nvSpPr>
          <p:cNvPr id="8" name="Контейнер за долен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noProof="0" dirty="0" smtClean="0"/>
              <a:t>Добавяне на долен </a:t>
            </a:r>
            <a:r>
              <a:rPr lang="bg-BG" noProof="0" dirty="0" err="1" smtClean="0"/>
              <a:t>колонтитул</a:t>
            </a:r>
            <a:endParaRPr lang="bg-BG" noProof="0" dirty="0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C4631D0-E244-4DFA-BD27-14B2D5480258}" type="datetime1">
              <a:rPr lang="bg-BG" noProof="0" smtClean="0"/>
              <a:pPr rtl="0"/>
              <a:t>14.1.2021 г.</a:t>
            </a:fld>
            <a:endParaRPr lang="bg-BG" noProof="0" dirty="0"/>
          </a:p>
        </p:txBody>
      </p:sp>
      <p:sp>
        <p:nvSpPr>
          <p:cNvPr id="9" name="Контейнер за номер на слайд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4093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авоъгълник 5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sp>
        <p:nvSpPr>
          <p:cNvPr id="7" name="Правоъгълник 6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sp>
        <p:nvSpPr>
          <p:cNvPr id="8" name="Правоъгълник 7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 smtClean="0"/>
              <a:t>Click to edit Master title style</a:t>
            </a:r>
            <a:endParaRPr lang="bg-BG" noProof="0" dirty="0"/>
          </a:p>
        </p:txBody>
      </p:sp>
      <p:sp>
        <p:nvSpPr>
          <p:cNvPr id="4" name="Контейнер за долен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noProof="0" dirty="0" smtClean="0"/>
              <a:t>Добавяне на долен </a:t>
            </a:r>
            <a:r>
              <a:rPr lang="bg-BG" noProof="0" dirty="0" err="1" smtClean="0"/>
              <a:t>колонтитул</a:t>
            </a:r>
            <a:endParaRPr lang="bg-BG" noProof="0" dirty="0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8851332-8EE8-41A4-A5A0-0D16DABC343B}" type="datetime1">
              <a:rPr lang="bg-BG" noProof="0" smtClean="0"/>
              <a:pPr rtl="0"/>
              <a:t>14.1.2021 г.</a:t>
            </a:fld>
            <a:endParaRPr lang="bg-BG" noProof="0" dirty="0"/>
          </a:p>
        </p:txBody>
      </p:sp>
      <p:sp>
        <p:nvSpPr>
          <p:cNvPr id="5" name="Контейнер за номер на слайд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399294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Картина 6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455411"/>
          </a:xfrm>
          <a:prstGeom prst="rect">
            <a:avLst/>
          </a:prstGeom>
        </p:spPr>
      </p:pic>
      <p:sp>
        <p:nvSpPr>
          <p:cNvPr id="10" name="Правоъгълник 9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1066800" y="562302"/>
            <a:ext cx="10058400" cy="10972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bg-BG" noProof="0" dirty="0" smtClean="0"/>
              <a:t>Щракнете, за да редактирате стила на заглавието в образеца</a:t>
            </a:r>
            <a:endParaRPr lang="bg-BG" noProof="0" dirty="0"/>
          </a:p>
        </p:txBody>
      </p:sp>
      <p:sp>
        <p:nvSpPr>
          <p:cNvPr id="3" name="Контейнер за текст 2"/>
          <p:cNvSpPr>
            <a:spLocks noGrp="1"/>
          </p:cNvSpPr>
          <p:nvPr>
            <p:ph type="body" idx="1"/>
          </p:nvPr>
        </p:nvSpPr>
        <p:spPr>
          <a:xfrm>
            <a:off x="1066800" y="2057400"/>
            <a:ext cx="10058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bg-BG" noProof="0" dirty="0" smtClean="0"/>
              <a:t>Щракнете, за да редактирате стилове на текст в образеца</a:t>
            </a:r>
          </a:p>
          <a:p>
            <a:pPr lvl="1" rtl="0"/>
            <a:r>
              <a:rPr lang="bg-BG" noProof="0" dirty="0" smtClean="0"/>
              <a:t>Второ ниво</a:t>
            </a:r>
          </a:p>
          <a:p>
            <a:pPr lvl="2" rtl="0"/>
            <a:r>
              <a:rPr lang="bg-BG" noProof="0" dirty="0" smtClean="0"/>
              <a:t>Трето ниво</a:t>
            </a:r>
          </a:p>
          <a:p>
            <a:pPr lvl="3" rtl="0"/>
            <a:r>
              <a:rPr lang="bg-BG" noProof="0" dirty="0" smtClean="0"/>
              <a:t>Четвърто ниво</a:t>
            </a:r>
          </a:p>
          <a:p>
            <a:pPr lvl="4" rtl="0"/>
            <a:r>
              <a:rPr lang="bg-BG" noProof="0" dirty="0" smtClean="0"/>
              <a:t>Пето ниво</a:t>
            </a:r>
            <a:endParaRPr lang="bg-BG" noProof="0" dirty="0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3"/>
          </p:nvPr>
        </p:nvSpPr>
        <p:spPr>
          <a:xfrm>
            <a:off x="1066800" y="6519333"/>
            <a:ext cx="70866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bg-BG" noProof="0" dirty="0" smtClean="0"/>
              <a:t>Добавяне на долен </a:t>
            </a:r>
            <a:r>
              <a:rPr lang="bg-BG" noProof="0" dirty="0" err="1" smtClean="0"/>
              <a:t>колонтитул</a:t>
            </a:r>
            <a:endParaRPr lang="bg-BG" noProof="0" dirty="0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8382000" y="6519333"/>
            <a:ext cx="16002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C7A2DA5D-0DBB-41C7-A4AA-AC725AFA9C2D}" type="datetime1">
              <a:rPr lang="bg-BG" noProof="0" smtClean="0"/>
              <a:pPr rtl="0"/>
              <a:t>14.1.2021 г.</a:t>
            </a:fld>
            <a:endParaRPr lang="bg-BG" noProof="0" dirty="0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4"/>
          </p:nvPr>
        </p:nvSpPr>
        <p:spPr>
          <a:xfrm>
            <a:off x="10210800" y="6519333"/>
            <a:ext cx="9144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5E3DCFCC-8C7B-4574-91B2-C3342261C6C2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179657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sm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1.xml"/><Relationship Id="rId1" Type="http://schemas.openxmlformats.org/officeDocument/2006/relationships/video" Target="https://www.youtube.com/embed/nkpc2ysSd2U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9wpcNJTaNMI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2818228" y="1825152"/>
            <a:ext cx="6583680" cy="307040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/>
          <a:lstStyle/>
          <a:p>
            <a:r>
              <a:rPr lang="bg-BG" b="1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БЪЛГАРИЯ-ТРАДИЦИИ И ОБИЧАИ</a:t>
            </a:r>
            <a:endParaRPr lang="bg-BG" b="1" cap="none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4072779"/>
      </p:ext>
    </p:extLst>
  </p:cSld>
  <p:clrMapOvr>
    <a:masterClrMapping/>
  </p:clrMapOvr>
  <p:transition spd="slow" advClick="0" advTm="3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9488" y="302359"/>
            <a:ext cx="4684543" cy="501675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 smtClean="0"/>
              <a:t>7.Пеперудата</a:t>
            </a:r>
          </a:p>
          <a:p>
            <a:r>
              <a:rPr lang="ru-RU" sz="2400" dirty="0" smtClean="0"/>
              <a:t> (Пеперуга, Додола, Вайдудула) няма точно фиксирана дата, но обикновено се практикува през „петровия месец“, когато времето се засуши. Обичая се прави за дъжд, а обредната група включва: пеперуда – босо момиче (девица), 12-13 годишни момичета, облечени само с ризи. Те обикалят къщите в селото, като изпълняват специална песен – молба за дъжд.</a:t>
            </a:r>
            <a:endParaRPr lang="bg-BG" sz="2400" dirty="0"/>
          </a:p>
        </p:txBody>
      </p:sp>
      <p:pic>
        <p:nvPicPr>
          <p:cNvPr id="5" name="Picture 4" descr="balgarski-obichai_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03522" y="745587"/>
            <a:ext cx="6386732" cy="3348111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7231" y="636563"/>
            <a:ext cx="4178104" cy="587677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g-BG" dirty="0" smtClean="0"/>
              <a:t>8. Полязване, булезене</a:t>
            </a:r>
            <a:br>
              <a:rPr lang="bg-BG" dirty="0" smtClean="0"/>
            </a:br>
            <a:r>
              <a:rPr lang="ru-RU" sz="2700" dirty="0" smtClean="0"/>
              <a:t>Обредът се изпълнява на Игнажден. Всеки стопанин следи кой ще бъде първият човек прекрачил вратите на дома му. Ако гостенин е добронамерен и заможен стопанин, вярват, че годината ще е плодородна и здрава. Щом гостът – полазник влезе в къщата, той трябва извърши символични ритуални действия за плодородие на домашните животни.</a:t>
            </a:r>
            <a:r>
              <a:rPr lang="bg-BG" sz="2700" dirty="0" smtClean="0"/>
              <a:t/>
            </a:r>
            <a:br>
              <a:rPr lang="bg-BG" sz="2700" dirty="0" smtClean="0"/>
            </a:br>
            <a:r>
              <a:rPr lang="bg-BG" dirty="0" smtClean="0"/>
              <a:t/>
            </a:r>
            <a:br>
              <a:rPr lang="bg-BG" dirty="0" smtClean="0"/>
            </a:br>
            <a:endParaRPr lang="bg-BG" dirty="0"/>
          </a:p>
        </p:txBody>
      </p:sp>
      <p:pic>
        <p:nvPicPr>
          <p:cNvPr id="5" name="Picture Placeholder 4" descr="изтеглен файл (1)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3207" r="3207"/>
          <a:stretch>
            <a:fillRect/>
          </a:stretch>
        </p:blipFill>
        <p:spPr/>
      </p:pic>
    </p:spTree>
  </p:cSld>
  <p:clrMapOvr>
    <a:masterClrMapping/>
  </p:clrMapOvr>
  <p:transition spd="med" advClick="0" advTm="10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7890" y="1645919"/>
            <a:ext cx="6583680" cy="344658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g-BG" sz="4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Петя</a:t>
            </a:r>
            <a:br>
              <a:rPr lang="bg-BG" sz="4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bg-BG" sz="4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Маринова</a:t>
            </a:r>
            <a:br>
              <a:rPr lang="bg-BG" sz="4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bg-BG" sz="4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Стоилова</a:t>
            </a:r>
            <a:br>
              <a:rPr lang="bg-BG" sz="4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bg-BG" sz="4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6г клас </a:t>
            </a:r>
            <a:br>
              <a:rPr lang="bg-BG" sz="4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bg-BG" sz="4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ОУ’’Пейо К. Яворов’’</a:t>
            </a:r>
            <a:endParaRPr lang="bg-BG" sz="4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 advClick="0" advTm="6000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682176" y="1072273"/>
            <a:ext cx="5760720" cy="629918"/>
          </a:xfrm>
        </p:spPr>
        <p:txBody>
          <a:bodyPr rtlCol="0">
            <a:normAutofit fontScale="90000"/>
          </a:bodyPr>
          <a:lstStyle/>
          <a:p>
            <a:r>
              <a:rPr lang="bg-BG" sz="4000" dirty="0" smtClean="0"/>
              <a:t>1. Лазаруване</a:t>
            </a:r>
            <a:br>
              <a:rPr lang="bg-BG" sz="4000" dirty="0" smtClean="0"/>
            </a:br>
            <a:endParaRPr lang="bg-BG" sz="4000" dirty="0"/>
          </a:p>
        </p:txBody>
      </p:sp>
      <p:sp>
        <p:nvSpPr>
          <p:cNvPr id="3" name="Контейнер за текст 2"/>
          <p:cNvSpPr>
            <a:spLocks noGrp="1"/>
          </p:cNvSpPr>
          <p:nvPr>
            <p:ph type="body" idx="1"/>
          </p:nvPr>
        </p:nvSpPr>
        <p:spPr>
          <a:xfrm>
            <a:off x="5682175" y="1153551"/>
            <a:ext cx="5760720" cy="268692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r>
              <a:rPr lang="ru-RU" sz="2200" dirty="0" smtClean="0"/>
              <a:t>На Лазаровден девойките пеят и танцуват, а публиката им дарява бели яйца и брашно. Даровете се събират в предварително определена за целта къща, където до късно през нощта девойките месят обредните хлябове. Според българските народни схващания и представи момите, които не са играли лазарки, най-лесно могат да бъдат залюбени и грабнати от змей</a:t>
            </a:r>
            <a:r>
              <a:rPr lang="ru-RU" dirty="0" smtClean="0"/>
              <a:t>.</a:t>
            </a:r>
            <a:endParaRPr lang="bg-BG" dirty="0"/>
          </a:p>
        </p:txBody>
      </p:sp>
      <p:pic>
        <p:nvPicPr>
          <p:cNvPr id="24578" name="Picture 2" descr="https://www.10te.bg/wp-content/uploads/2013/04/balgarski-obichai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012" y="4071175"/>
            <a:ext cx="4177274" cy="243674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32651141"/>
      </p:ext>
    </p:extLst>
  </p:cSld>
  <p:clrMapOvr>
    <a:masterClrMapping/>
  </p:clrMapOvr>
  <p:transition spd="med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554373" y="1086339"/>
            <a:ext cx="3630637" cy="643987"/>
          </a:xfrm>
        </p:spPr>
        <p:txBody>
          <a:bodyPr rtlCol="0">
            <a:normAutofit fontScale="90000"/>
          </a:bodyPr>
          <a:lstStyle/>
          <a:p>
            <a:r>
              <a:rPr lang="bg-BG" sz="3600" dirty="0" smtClean="0"/>
              <a:t>2. Кумичене</a:t>
            </a:r>
            <a:br>
              <a:rPr lang="bg-BG" sz="3600" dirty="0" smtClean="0"/>
            </a:br>
            <a:endParaRPr lang="bg-BG" sz="3600" dirty="0"/>
          </a:p>
        </p:txBody>
      </p:sp>
      <p:sp>
        <p:nvSpPr>
          <p:cNvPr id="3" name="Контейнер за текст 2"/>
          <p:cNvSpPr>
            <a:spLocks noGrp="1"/>
          </p:cNvSpPr>
          <p:nvPr>
            <p:ph type="body" idx="1"/>
          </p:nvPr>
        </p:nvSpPr>
        <p:spPr>
          <a:xfrm>
            <a:off x="5345723" y="1223889"/>
            <a:ext cx="6274191" cy="267077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r>
              <a:rPr lang="ru-RU" sz="2200" dirty="0" smtClean="0"/>
              <a:t>Сутринта на Цветница лазарките се отправят към реката. Всяка носи китка от цветя. Момите се подреждат една до друга покрай брега или на мост над реката и едновременно пускат своя знак – китката, венчето или хлебчето. Онази девойка, чийто венец или хляб бъде понесен най-бързо от водното течение и излезе най-напред пред останалите, се избира и провъзгласява за „кумица“ или „кръстница“ на лазарките.</a:t>
            </a:r>
            <a:endParaRPr lang="bg-BG" sz="2200" dirty="0"/>
          </a:p>
        </p:txBody>
      </p:sp>
      <p:sp>
        <p:nvSpPr>
          <p:cNvPr id="22532" name="AutoShape 4" descr="Да познаваш традицията - какво представлява обичаят &quot;Кумичене&quot; | Радио  Вероника - Ритъмът на сърцето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22534" name="AutoShape 6" descr="Да познаваш традицията - какво представлява обичаят &quot;Кумичене&quot; | Радио  Вероника - Ритъмът на сърцето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pic>
        <p:nvPicPr>
          <p:cNvPr id="7" name="Picture 6" descr="изтеглен файл (1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15327" y="3240844"/>
            <a:ext cx="3298875" cy="331360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7845522"/>
      </p:ext>
    </p:extLst>
  </p:cSld>
  <p:clrMapOvr>
    <a:masterClrMapping/>
  </p:clrMapOvr>
  <p:transition spd="med"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654040" y="1016002"/>
            <a:ext cx="5760720" cy="1488047"/>
          </a:xfrm>
        </p:spPr>
        <p:txBody>
          <a:bodyPr rtlCol="0">
            <a:normAutofit fontScale="90000"/>
          </a:bodyPr>
          <a:lstStyle/>
          <a:p>
            <a:r>
              <a:rPr lang="bg-BG" sz="3200" dirty="0" smtClean="0"/>
              <a:t>3. Нестинарство</a:t>
            </a:r>
            <a:br>
              <a:rPr lang="bg-BG" sz="3200" dirty="0" smtClean="0"/>
            </a:br>
            <a:r>
              <a:rPr lang="bg-BG" dirty="0" smtClean="0"/>
              <a:t/>
            </a:r>
            <a:br>
              <a:rPr lang="bg-BG" dirty="0" smtClean="0"/>
            </a:br>
            <a:endParaRPr lang="bg-BG" dirty="0"/>
          </a:p>
        </p:txBody>
      </p:sp>
      <p:sp>
        <p:nvSpPr>
          <p:cNvPr id="3" name="Контейнер за текст 2"/>
          <p:cNvSpPr>
            <a:spLocks noGrp="1"/>
          </p:cNvSpPr>
          <p:nvPr>
            <p:ph type="body" idx="1"/>
          </p:nvPr>
        </p:nvSpPr>
        <p:spPr>
          <a:xfrm>
            <a:off x="5458265" y="1280160"/>
            <a:ext cx="6091310" cy="2614507"/>
          </a:xfrm>
        </p:spPr>
        <p:txBody>
          <a:bodyPr rtlCol="0"/>
          <a:lstStyle/>
          <a:p>
            <a:r>
              <a:rPr lang="ru-RU" dirty="0" smtClean="0"/>
              <a:t>Това е древен обичай, при който хората танцуват боси върху жарава (въглени). Според традицията нестинарите играят вечерта в деня на Константин и Елена (нощта на 3 срещу 4 юни по стар стил). В България обичаят е запазен в автентичния си вид само в едно село в планината Странджа – Българи. Нестинарството е вторият български обичай включен в Списъка на шедьоврите на световното нематериално културно наследство на ЮНЕСКО/.</a:t>
            </a:r>
            <a:endParaRPr lang="bg-BG" dirty="0"/>
          </a:p>
        </p:txBody>
      </p:sp>
      <p:pic>
        <p:nvPicPr>
          <p:cNvPr id="20482" name="Picture 2" descr="https://www.10te.bg/wp-content/uploads/2013/04/balgarski-obichai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606" y="4065564"/>
            <a:ext cx="4362554" cy="245757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56326518"/>
      </p:ext>
    </p:extLst>
  </p:cSld>
  <p:clrMapOvr>
    <a:masterClrMapping/>
  </p:clrMapOvr>
  <p:transition spd="med" advClick="0" advTm="10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7742" y="1143000"/>
            <a:ext cx="4154659" cy="2285999"/>
          </a:xfrm>
        </p:spPr>
        <p:txBody>
          <a:bodyPr/>
          <a:lstStyle/>
          <a:p>
            <a:r>
              <a:rPr lang="bg-BG" dirty="0" smtClean="0"/>
              <a:t>Завладяващ Нестинарски танц</a:t>
            </a:r>
            <a:br>
              <a:rPr lang="bg-BG" dirty="0" smtClean="0"/>
            </a:br>
            <a:endParaRPr lang="bg-B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bg-BG" sz="4400" dirty="0" smtClean="0"/>
              <a:t>Видео</a:t>
            </a:r>
            <a:endParaRPr lang="en-US" sz="4400" dirty="0" smtClean="0"/>
          </a:p>
        </p:txBody>
      </p:sp>
      <p:pic>
        <p:nvPicPr>
          <p:cNvPr id="3" name="nkpc2ysSd2U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20863" y="2233613"/>
            <a:ext cx="4572000" cy="2571750"/>
          </a:xfrm>
          <a:prstGeom prst="rect">
            <a:avLst/>
          </a:prstGeom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639971" y="0"/>
            <a:ext cx="5760720" cy="1164491"/>
          </a:xfrm>
        </p:spPr>
        <p:txBody>
          <a:bodyPr rtlCol="0">
            <a:normAutofit/>
          </a:bodyPr>
          <a:lstStyle/>
          <a:p>
            <a:r>
              <a:rPr lang="bg-BG" sz="3200" dirty="0" smtClean="0"/>
              <a:t>4. Кукеровден </a:t>
            </a:r>
            <a:endParaRPr lang="bg-BG" sz="3200" dirty="0"/>
          </a:p>
        </p:txBody>
      </p:sp>
      <p:sp>
        <p:nvSpPr>
          <p:cNvPr id="3" name="Контейнер за текст 2"/>
          <p:cNvSpPr>
            <a:spLocks noGrp="1"/>
          </p:cNvSpPr>
          <p:nvPr>
            <p:ph type="body" idx="1"/>
          </p:nvPr>
        </p:nvSpPr>
        <p:spPr>
          <a:xfrm>
            <a:off x="5430129" y="1083212"/>
            <a:ext cx="6189785" cy="2940147"/>
          </a:xfrm>
        </p:spPr>
        <p:txBody>
          <a:bodyPr rtlCol="0">
            <a:noAutofit/>
          </a:bodyPr>
          <a:lstStyle/>
          <a:p>
            <a:r>
              <a:rPr lang="ru-RU" dirty="0" smtClean="0"/>
              <a:t>Ергенски маскараден обред, изпълняван на 13 и 14 януари в Пернишко. Основното действащо лице е многобройната група мъже с маски и звънци, придвижваща се със специфична ритмична стъпка. С обредното шествие маскираните мъже прогонват „нечистите сили“, които идват от света на мъртвите и могат да навредят на човек. Характерното тук е разиграването на ритуална сватба, а основните моменти са два: обхождането на селището, посещението на всяка къща поотделно и колективната игра на селския площад.</a:t>
            </a:r>
          </a:p>
          <a:p>
            <a:endParaRPr lang="bg-BG" dirty="0"/>
          </a:p>
        </p:txBody>
      </p:sp>
      <p:pic>
        <p:nvPicPr>
          <p:cNvPr id="18434" name="Picture 2" descr="https://www.10te.bg/wp-content/uploads/2013/04/balgarski-obichai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065" y="3807407"/>
            <a:ext cx="4388290" cy="25598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17668972"/>
      </p:ext>
    </p:extLst>
  </p:cSld>
  <p:clrMapOvr>
    <a:masterClrMapping/>
  </p:clrMapOvr>
  <p:transition spd="med" advClick="0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10609"/>
            <a:ext cx="10058400" cy="1097280"/>
          </a:xfrm>
        </p:spPr>
        <p:txBody>
          <a:bodyPr/>
          <a:lstStyle/>
          <a:p>
            <a:pPr algn="ctr"/>
            <a:r>
              <a:rPr lang="bg-BG" dirty="0" smtClean="0"/>
              <a:t>Кукери-видео </a:t>
            </a:r>
            <a:endParaRPr lang="bg-BG" dirty="0"/>
          </a:p>
        </p:txBody>
      </p:sp>
      <p:pic>
        <p:nvPicPr>
          <p:cNvPr id="3" name="9wpcNJTaNMI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0" y="2943225"/>
            <a:ext cx="4572000" cy="257175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709095" y="1143000"/>
            <a:ext cx="4220308" cy="537034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r>
              <a:rPr lang="bg-BG" sz="2000" dirty="0" smtClean="0"/>
              <a:t/>
            </a:r>
            <a:br>
              <a:rPr lang="bg-BG" sz="2000" dirty="0" smtClean="0"/>
            </a:br>
            <a:r>
              <a:rPr lang="bg-BG" sz="2000" dirty="0" smtClean="0"/>
              <a:t/>
            </a:r>
            <a:br>
              <a:rPr lang="bg-BG" sz="2000" dirty="0" smtClean="0"/>
            </a:br>
            <a:r>
              <a:rPr lang="bg-BG" sz="2000" dirty="0" smtClean="0"/>
              <a:t/>
            </a:r>
            <a:br>
              <a:rPr lang="bg-BG" sz="2000" dirty="0" smtClean="0"/>
            </a:br>
            <a:r>
              <a:rPr lang="bg-BG" sz="2000" dirty="0" smtClean="0"/>
              <a:t/>
            </a:r>
            <a:br>
              <a:rPr lang="bg-BG" sz="2000" dirty="0" smtClean="0"/>
            </a:br>
            <a:r>
              <a:rPr lang="bg-BG" sz="2000" dirty="0" smtClean="0"/>
              <a:t/>
            </a:r>
            <a:br>
              <a:rPr lang="bg-BG" sz="2000" dirty="0" smtClean="0"/>
            </a:br>
            <a:r>
              <a:rPr lang="bg-BG" sz="3600" dirty="0" smtClean="0"/>
              <a:t>5.Прошка </a:t>
            </a:r>
            <a:r>
              <a:rPr lang="bg-BG" sz="2000" dirty="0" smtClean="0"/>
              <a:t/>
            </a:r>
            <a:br>
              <a:rPr lang="bg-BG" sz="2000" dirty="0" smtClean="0"/>
            </a:br>
            <a:r>
              <a:rPr lang="ru-RU" sz="2700" dirty="0" smtClean="0"/>
              <a:t>През деня на „Сирната неделя“, </a:t>
            </a:r>
            <a:br>
              <a:rPr lang="ru-RU" sz="2700" dirty="0" smtClean="0"/>
            </a:br>
            <a:r>
              <a:rPr lang="ru-RU" sz="2700" dirty="0" smtClean="0"/>
              <a:t>младите искат прошка от своите по-възрастни родственици. „Прощавай!“ казват младите, когато се наведат да целунат ръка. „Господ да прощава, простен да си!“ благославят възрастните. Най-малките с нетърпение очакват да дойде време за традиционното „хамкане“, „ламкане“ или „люскане“ на халва, парче сирене или варено яйце.</a:t>
            </a:r>
            <a:endParaRPr lang="bg-BG" dirty="0"/>
          </a:p>
        </p:txBody>
      </p:sp>
      <p:pic>
        <p:nvPicPr>
          <p:cNvPr id="7" name="Picture Placeholder 6" descr="изтеглен файл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4447" b="1444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1313340"/>
      </p:ext>
    </p:extLst>
  </p:cSld>
  <p:clrMapOvr>
    <a:masterClrMapping/>
  </p:clrMapOvr>
  <p:transition spd="med" advClick="0" advTm="10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лавие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bg-BG" sz="3200" dirty="0" smtClean="0"/>
              <a:t>6. Еньова буля</a:t>
            </a:r>
            <a:r>
              <a:rPr lang="bg-BG" dirty="0" smtClean="0"/>
              <a:t/>
            </a:r>
            <a:br>
              <a:rPr lang="bg-BG" dirty="0" smtClean="0"/>
            </a:br>
            <a:endParaRPr lang="bg-BG" dirty="0"/>
          </a:p>
        </p:txBody>
      </p:sp>
      <p:pic>
        <p:nvPicPr>
          <p:cNvPr id="12" name="Content Placeholder 11" descr="balgarski-obichai_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02907" y="2251645"/>
            <a:ext cx="5900945" cy="34422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Контейнер на съдържание 10"/>
          <p:cNvSpPr>
            <a:spLocks noGrp="1"/>
          </p:cNvSpPr>
          <p:nvPr>
            <p:ph sz="quarter" idx="4"/>
          </p:nvPr>
        </p:nvSpPr>
        <p:spPr>
          <a:xfrm>
            <a:off x="6278880" y="2053884"/>
            <a:ext cx="5706794" cy="458606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 lnSpcReduction="10000"/>
          </a:bodyPr>
          <a:lstStyle/>
          <a:p>
            <a:r>
              <a:rPr lang="ru-RU" dirty="0" smtClean="0"/>
              <a:t>Всички моми се събират в една къща и там обличат като булка едно 5-6 годишно момиченце. Детето се забулва с червено було, а на главата му се поставя венец от еньовче.  Вечерта, след обиколката в котле с овес, с напяване се поставят разноцветните китки на момите. Котлето се покрива с червена престилка и се оставя една нощ под звездите. На следващия ден Еньовата буля започва да изважда една по една китките, а момите припяват за всяка една от тях, като наричат за какъв момък ще се омъжи съответната девойка.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837533481"/>
      </p:ext>
    </p:extLst>
  </p:cSld>
  <p:clrMapOvr>
    <a:masterClrMapping/>
  </p:clrMapOvr>
  <p:transition spd="med" advClick="0" advTm="10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</p:bldLst>
  </p:timing>
</p:sld>
</file>

<file path=ppt/theme/theme1.xml><?xml version="1.0" encoding="utf-8"?>
<a:theme xmlns:a="http://schemas.openxmlformats.org/drawingml/2006/main" name="tf04001541_win32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8986_TF04001541" id="{BEBB5B71-D8C3-4F9A-9864-349FA7DD1331}" vid="{8B201B86-725C-46FE-A110-9C72A7E7FE43}"/>
    </a:ext>
  </a:extLst>
</a:theme>
</file>

<file path=ppt/theme/theme2.xml><?xml version="1.0" encoding="utf-8"?>
<a:theme xmlns:a="http://schemas.openxmlformats.org/drawingml/2006/main" name="Тема на Office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на Office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tf04001541_win32</Template>
  <TotalTime>106</TotalTime>
  <Words>434</Words>
  <Application>Microsoft Office PowerPoint</Application>
  <PresentationFormat>Широк екран</PresentationFormat>
  <Paragraphs>26</Paragraphs>
  <Slides>12</Slides>
  <Notes>7</Notes>
  <HiddenSlides>0</HiddenSlides>
  <MMClips>2</MMClips>
  <ScaleCrop>false</ScaleCrop>
  <HeadingPairs>
    <vt:vector size="6" baseType="variant">
      <vt:variant>
        <vt:lpstr>Използвани шрифтове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12</vt:i4>
      </vt:variant>
    </vt:vector>
  </HeadingPairs>
  <TitlesOfParts>
    <vt:vector size="16" baseType="lpstr">
      <vt:lpstr>Calibri</vt:lpstr>
      <vt:lpstr>Constantia</vt:lpstr>
      <vt:lpstr>Wingdings</vt:lpstr>
      <vt:lpstr>tf04001541_win32</vt:lpstr>
      <vt:lpstr>БЪЛГАРИЯ-ТРАДИЦИИ И ОБИЧАИ</vt:lpstr>
      <vt:lpstr>1. Лазаруване </vt:lpstr>
      <vt:lpstr>2. Кумичене </vt:lpstr>
      <vt:lpstr>3. Нестинарство  </vt:lpstr>
      <vt:lpstr>Завладяващ Нестинарски танц </vt:lpstr>
      <vt:lpstr>4. Кукеровден </vt:lpstr>
      <vt:lpstr>Кукери-видео </vt:lpstr>
      <vt:lpstr>     5.Прошка  През деня на „Сирната неделя“,  младите искат прошка от своите по-възрастни родственици. „Прощавай!“ казват младите, когато се наведат да целунат ръка. „Господ да прощава, простен да си!“ благославят възрастните. Най-малките с нетърпение очакват да дойде време за традиционното „хамкане“, „ламкане“ или „люскане“ на халва, парче сирене или варено яйце.</vt:lpstr>
      <vt:lpstr>6. Еньова буля </vt:lpstr>
      <vt:lpstr>Презентация на PowerPoint</vt:lpstr>
      <vt:lpstr>8. Полязване, булезене Обредът се изпълнява на Игнажден. Всеки стопанин следи кой ще бъде първият човек прекрачил вратите на дома му. Ако гостенин е добронамерен и заможен стопанин, вярват, че годината ще е плодородна и здрава. Щом гостът – полазник влезе в къщата, той трябва извърши символични ритуални действия за плодородие на домашните животни.  </vt:lpstr>
      <vt:lpstr>Петя Маринова Стоилова 6г клас  ОУ’’Пейо К. Яворов’’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БЪЛГАРИЯ-ТРАДИЦИИ И ОБИЧАИ</dc:title>
  <dc:creator>admin</dc:creator>
  <cp:lastModifiedBy>Красиана Илиева</cp:lastModifiedBy>
  <cp:revision>16</cp:revision>
  <dcterms:created xsi:type="dcterms:W3CDTF">2021-01-12T13:40:42Z</dcterms:created>
  <dcterms:modified xsi:type="dcterms:W3CDTF">2021-01-14T06:35:08Z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