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7F97-92C1-4C63-9E2E-320DD37F4062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8974-40D4-432C-BDF0-8BB491EE9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1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7F97-92C1-4C63-9E2E-320DD37F4062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8974-40D4-432C-BDF0-8BB491EE9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8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7F97-92C1-4C63-9E2E-320DD37F4062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8974-40D4-432C-BDF0-8BB491EE9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79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7F97-92C1-4C63-9E2E-320DD37F4062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8974-40D4-432C-BDF0-8BB491EE9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13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7F97-92C1-4C63-9E2E-320DD37F4062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8974-40D4-432C-BDF0-8BB491EE9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9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7F97-92C1-4C63-9E2E-320DD37F4062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8974-40D4-432C-BDF0-8BB491EE9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51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7F97-92C1-4C63-9E2E-320DD37F4062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8974-40D4-432C-BDF0-8BB491EE9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0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7F97-92C1-4C63-9E2E-320DD37F4062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8974-40D4-432C-BDF0-8BB491EE9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3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7F97-92C1-4C63-9E2E-320DD37F4062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8974-40D4-432C-BDF0-8BB491EE9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1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7F97-92C1-4C63-9E2E-320DD37F4062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8974-40D4-432C-BDF0-8BB491EE9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64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7F97-92C1-4C63-9E2E-320DD37F4062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8974-40D4-432C-BDF0-8BB491EE9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9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07F97-92C1-4C63-9E2E-320DD37F4062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C8974-40D4-432C-BDF0-8BB491EE9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84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25727" cy="3929784"/>
          </a:xfrm>
        </p:spPr>
        <p:txBody>
          <a:bodyPr>
            <a:normAutofit/>
          </a:bodyPr>
          <a:lstStyle/>
          <a:p>
            <a:pPr algn="ctr"/>
            <a:r>
              <a:rPr lang="bg-BG" dirty="0" smtClean="0"/>
              <a:t>Учениците от втори и трети клас участваха в конкурса за изработване на мертеница</a:t>
            </a:r>
            <a:br>
              <a:rPr lang="bg-BG" dirty="0" smtClean="0"/>
            </a:br>
            <a:r>
              <a:rPr lang="bg-BG" dirty="0" smtClean="0"/>
              <a:t> „За здраве и берекет“, организиран от НЧ „Пробуда-1880 г.“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14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255" y="674254"/>
            <a:ext cx="5006109" cy="2013527"/>
          </a:xfrm>
        </p:spPr>
        <p:txBody>
          <a:bodyPr>
            <a:noAutofit/>
          </a:bodyPr>
          <a:lstStyle/>
          <a:p>
            <a:r>
              <a:rPr lang="bg-BG" sz="3200" b="1" dirty="0" smtClean="0"/>
              <a:t>Индивидуална грамота за участие получиха Галена Ковачева, Мария Георгиева и </a:t>
            </a:r>
            <a:r>
              <a:rPr lang="bg-BG" sz="3200" b="1" dirty="0" smtClean="0"/>
              <a:t>Емануел </a:t>
            </a:r>
            <a:r>
              <a:rPr lang="bg-BG" sz="3200" b="1" dirty="0" smtClean="0"/>
              <a:t>Койчев.</a:t>
            </a:r>
            <a:br>
              <a:rPr lang="bg-BG" sz="3200" b="1" dirty="0" smtClean="0"/>
            </a:br>
            <a:endParaRPr lang="en-US" sz="32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83" y="74326"/>
            <a:ext cx="6024418" cy="451831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939636" y="4438839"/>
            <a:ext cx="1200727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dirty="0" smtClean="0"/>
              <a:t>Групова грамота за поощрение получиха</a:t>
            </a:r>
          </a:p>
          <a:p>
            <a:pPr marL="742950" indent="-742950">
              <a:buAutoNum type="arabicPeriod"/>
            </a:pPr>
            <a:r>
              <a:rPr lang="bg-BG" sz="3200" dirty="0" smtClean="0"/>
              <a:t>Божидара Илиева и Михаела Петрова</a:t>
            </a:r>
          </a:p>
          <a:p>
            <a:pPr marL="742950" indent="-742950">
              <a:buAutoNum type="arabicPeriod"/>
            </a:pPr>
            <a:r>
              <a:rPr lang="bg-BG" sz="3200" dirty="0" smtClean="0"/>
              <a:t>Жулиан Стратиев и Стилиян Ангелов</a:t>
            </a:r>
          </a:p>
          <a:p>
            <a:pPr marL="742950" indent="-742950">
              <a:buAutoNum type="arabicPeriod"/>
            </a:pPr>
            <a:r>
              <a:rPr lang="bg-BG" sz="3200" dirty="0" smtClean="0"/>
              <a:t>Константин </a:t>
            </a:r>
            <a:r>
              <a:rPr lang="bg-BG" sz="3200" dirty="0" smtClean="0"/>
              <a:t>Въжаров, Денислав Кенанов и Онур </a:t>
            </a:r>
            <a:r>
              <a:rPr lang="bg-BG" sz="3200" dirty="0" smtClean="0"/>
              <a:t>Услу</a:t>
            </a:r>
            <a:endParaRPr lang="bg-BG" sz="3200" dirty="0" smtClean="0"/>
          </a:p>
          <a:p>
            <a:pPr marL="742950" indent="-742950">
              <a:buAutoNum type="arabicPeriod"/>
            </a:pPr>
            <a:r>
              <a:rPr lang="bg-BG" sz="3200" dirty="0" smtClean="0"/>
              <a:t>Анелия Арнаудова, Симона Иванова и Валерия Колева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6770255" y="3232645"/>
            <a:ext cx="50061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200" dirty="0"/>
              <a:t>УЧАСТНИЦИ ОТ ТРЕТИ КЛАС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2819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62" y="577007"/>
            <a:ext cx="3263503" cy="43513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3740727" y="77168"/>
            <a:ext cx="63361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200" dirty="0"/>
              <a:t>УЧАСТНИЦИ ОТ </a:t>
            </a:r>
            <a:r>
              <a:rPr lang="bg-BG" sz="3200" dirty="0" smtClean="0"/>
              <a:t>ВТОРИ „В“</a:t>
            </a:r>
            <a:r>
              <a:rPr lang="bg-BG" sz="3200" dirty="0" smtClean="0"/>
              <a:t> </a:t>
            </a:r>
            <a:r>
              <a:rPr lang="bg-BG" sz="3200" dirty="0"/>
              <a:t>КЛАС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-9237" y="5042118"/>
            <a:ext cx="53386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dirty="0" smtClean="0"/>
              <a:t>Весела Карашева и мама Жени получиха поощрителна грамота за участие в изработване на семейна мартеничка.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413" y="799313"/>
            <a:ext cx="2825139" cy="37668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6853382" y="4611231"/>
            <a:ext cx="556029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dirty="0" smtClean="0"/>
              <a:t>Ениз Назиф, Иван Иванов и Николая Димитрова получха поощрителна грамта за участие в изработване на групова мартеничка.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820" y="200513"/>
            <a:ext cx="2683049" cy="35773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03" t="10639" r="1414" b="59462"/>
          <a:stretch/>
        </p:blipFill>
        <p:spPr>
          <a:xfrm>
            <a:off x="3215035" y="2877873"/>
            <a:ext cx="2586182" cy="20504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5128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36" b="5127"/>
          <a:stretch/>
        </p:blipFill>
        <p:spPr>
          <a:xfrm>
            <a:off x="3973338" y="44867"/>
            <a:ext cx="4563437" cy="299258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77" t="16829" r="5945" b="575"/>
          <a:stretch/>
        </p:blipFill>
        <p:spPr>
          <a:xfrm>
            <a:off x="6472582" y="3066474"/>
            <a:ext cx="2542497" cy="37245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466" y="44867"/>
            <a:ext cx="2793423" cy="37245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079" y="3066474"/>
            <a:ext cx="2794812" cy="37264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47" y="0"/>
            <a:ext cx="2793423" cy="3724564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V="1">
            <a:off x="4747491" y="2493818"/>
            <a:ext cx="18473" cy="8774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862618" y="2743200"/>
            <a:ext cx="537054" cy="7850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493859" y="535709"/>
            <a:ext cx="2789341" cy="711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8312727" y="1293091"/>
            <a:ext cx="1338216" cy="4710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493859" y="452582"/>
            <a:ext cx="2789341" cy="1939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5544129"/>
            <a:ext cx="2976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dirty="0" smtClean="0"/>
              <a:t>Петя Бояджиева получи поощрителна </a:t>
            </a:r>
            <a:r>
              <a:rPr lang="bg-BG" dirty="0"/>
              <a:t>грамота за участие в изработване на </a:t>
            </a:r>
            <a:r>
              <a:rPr lang="bg-BG" dirty="0" smtClean="0"/>
              <a:t>индивидуална мартеничка</a:t>
            </a:r>
            <a:r>
              <a:rPr lang="bg-BG" dirty="0"/>
              <a:t>.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-121448" y="3705137"/>
            <a:ext cx="30449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dirty="0" smtClean="0"/>
              <a:t>Йоана Маврова получи грамота за трето място в участие в изработване на индивидуална мартеничка.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153611" y="5537202"/>
            <a:ext cx="29462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/>
              <a:t>Николая Димитрова получи грамота за трето място в участие в изработване на индивидуална мартеничка.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249480" y="3855466"/>
            <a:ext cx="29462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/>
              <a:t>Кристияна Николова получи грамота за трето място в участие в изработване на индивидуална мартеничка.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566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178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Учениците от втори и трети клас участваха в конкурса за изработване на мертеница  „За здраве и берекет“, организиран от НЧ „Пробуда-1880 г.“</vt:lpstr>
      <vt:lpstr>Индивидуална грамота за участие получиха Галена Ковачева, Мария Георгиева и Емануел Койчев.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Учениците от втори и трети клас участваха в конкурса за изработване на мертеница „За здраве и берекет“, организиран от НЧ „Пробуда-1880 г.“</dc:title>
  <dc:creator>user</dc:creator>
  <cp:lastModifiedBy>user</cp:lastModifiedBy>
  <cp:revision>7</cp:revision>
  <dcterms:created xsi:type="dcterms:W3CDTF">2021-03-12T13:53:37Z</dcterms:created>
  <dcterms:modified xsi:type="dcterms:W3CDTF">2021-03-12T14:56:05Z</dcterms:modified>
</cp:coreProperties>
</file>