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78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22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83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79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061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84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5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527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9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05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8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2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55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2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74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3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791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A250AA-A045-4409-816A-45221C428A62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A31EDB-6C82-4268-BE5E-E390DCDEED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22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758900" y="2011349"/>
            <a:ext cx="6815669" cy="1515533"/>
          </a:xfrm>
        </p:spPr>
        <p:txBody>
          <a:bodyPr/>
          <a:lstStyle/>
          <a:p>
            <a:r>
              <a:rPr lang="bg-BG" dirty="0"/>
              <a:t>Ученически съвети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758900" y="4256113"/>
            <a:ext cx="6815669" cy="1320802"/>
          </a:xfrm>
        </p:spPr>
        <p:txBody>
          <a:bodyPr/>
          <a:lstStyle/>
          <a:p>
            <a:r>
              <a:rPr lang="bg-BG" dirty="0"/>
              <a:t>Успешни дейности и добри практики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49" y="1559402"/>
            <a:ext cx="7534102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43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691" y="1016000"/>
            <a:ext cx="5338618" cy="4932923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895927" y="666333"/>
            <a:ext cx="46181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Успешните дейности на ОУ „Пейо </a:t>
            </a:r>
            <a:r>
              <a:rPr lang="bg-BG" sz="2800" dirty="0" err="1"/>
              <a:t>Крачолов</a:t>
            </a:r>
            <a:r>
              <a:rPr lang="bg-BG" sz="2800" dirty="0"/>
              <a:t> Яворов“ през 2022г. е направения базар за събирането на средства за поставяне на барелеф на училището.</a:t>
            </a:r>
          </a:p>
          <a:p>
            <a:r>
              <a:rPr lang="bg-BG" sz="2800" dirty="0"/>
              <a:t>Предходната година имаше подобно мероприятие,</a:t>
            </a:r>
            <a:r>
              <a:rPr lang="en-US" sz="2800" dirty="0"/>
              <a:t> </a:t>
            </a:r>
            <a:r>
              <a:rPr lang="bg-BG" sz="2800" dirty="0"/>
              <a:t>на което  тогавашния 3б клас  направи благотворителен базар за две деца в нужда!</a:t>
            </a:r>
          </a:p>
        </p:txBody>
      </p:sp>
    </p:spTree>
    <p:extLst>
      <p:ext uri="{BB962C8B-B14F-4D97-AF65-F5344CB8AC3E}">
        <p14:creationId xmlns:p14="http://schemas.microsoft.com/office/powerpoint/2010/main" val="122580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422401" y="1245984"/>
            <a:ext cx="96889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Добри практики:</a:t>
            </a:r>
          </a:p>
          <a:p>
            <a:r>
              <a:rPr lang="bg-BG" sz="2400" dirty="0"/>
              <a:t>Всяка година да се сеят по няколко дръвчета в град Бургас.</a:t>
            </a:r>
          </a:p>
          <a:p>
            <a:r>
              <a:rPr lang="bg-BG" sz="2400" dirty="0"/>
              <a:t>Всеки месец може да има клубове по интереси, а тези, които са с физическа дейност да се провеждат на открито.</a:t>
            </a:r>
          </a:p>
          <a:p>
            <a:r>
              <a:rPr lang="bg-BG" sz="2400" dirty="0"/>
              <a:t>Всеки месец да правим базар за хора в нужда.</a:t>
            </a:r>
          </a:p>
          <a:p>
            <a:r>
              <a:rPr lang="bg-BG" sz="2400" dirty="0"/>
              <a:t>Да има клубове по шах и готварство със състезателен характер.</a:t>
            </a:r>
          </a:p>
          <a:p>
            <a:r>
              <a:rPr lang="bg-BG" sz="2400" dirty="0"/>
              <a:t>Да се провеждат екскурзии и разходки в морската градина на град Бургас и на различни дестинации.</a:t>
            </a:r>
          </a:p>
          <a:p>
            <a:r>
              <a:rPr lang="bg-BG" sz="2400" dirty="0"/>
              <a:t>Да се провеждат уроци в природонаучни и исторически </a:t>
            </a:r>
            <a:r>
              <a:rPr lang="bg-BG" sz="2400" dirty="0" err="1"/>
              <a:t>музеи,които</a:t>
            </a:r>
            <a:r>
              <a:rPr lang="bg-BG" sz="2400" dirty="0"/>
              <a:t> да имаме индивидуални задачи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44" y="5161280"/>
            <a:ext cx="7116457" cy="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0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905164" y="1228436"/>
            <a:ext cx="9716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/>
              <a:t>Еднодневни екскурзии с образователна цел.</a:t>
            </a:r>
          </a:p>
          <a:p>
            <a:r>
              <a:rPr lang="bg-BG" sz="2000" dirty="0"/>
              <a:t>В часовете по ,,Човека и природа“ да се изследват растения на открито.</a:t>
            </a:r>
          </a:p>
          <a:p>
            <a:r>
              <a:rPr lang="bg-BG" sz="2000" dirty="0"/>
              <a:t>А в часовете по история да се отиде на еднодневна екскурзия в някой близък град</a:t>
            </a:r>
            <a:r>
              <a:rPr lang="bg-BG" dirty="0"/>
              <a:t>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617" y="2389418"/>
            <a:ext cx="4554181" cy="34156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4" y="2551343"/>
            <a:ext cx="4276725" cy="284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5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о поле 8"/>
          <p:cNvSpPr txBox="1"/>
          <p:nvPr/>
        </p:nvSpPr>
        <p:spPr>
          <a:xfrm>
            <a:off x="4215435" y="850397"/>
            <a:ext cx="379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ПОСТИЖЕНИЯТА ЗА </a:t>
            </a:r>
            <a:r>
              <a:rPr lang="en-US" dirty="0"/>
              <a:t>20</a:t>
            </a:r>
            <a:r>
              <a:rPr lang="bg-BG" dirty="0"/>
              <a:t>22и 2</a:t>
            </a:r>
            <a:r>
              <a:rPr lang="en-US" dirty="0"/>
              <a:t>0</a:t>
            </a:r>
            <a:r>
              <a:rPr lang="bg-BG" dirty="0"/>
              <a:t>23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598" y="1869906"/>
            <a:ext cx="4356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/>
              <a:t>За деня на ,,Розовата фланелка‘‘</a:t>
            </a:r>
          </a:p>
          <a:p>
            <a:r>
              <a:rPr lang="bg-BG" sz="2000" dirty="0"/>
              <a:t>направихме табла и раздавахме хартиени розови фланелки с надпис ,,НЕ НА ТОРМОЗА В УЧИЛИЩЕ‘‘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684" y="1532902"/>
            <a:ext cx="4356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/>
              <a:t>За 60 годишнината на училището имаше представление в залата ,,Бойчо Брънзов‘‘.</a:t>
            </a:r>
          </a:p>
          <a:p>
            <a:r>
              <a:rPr lang="bg-BG" sz="2000" dirty="0"/>
              <a:t>Имаше игри със състезателен характер. Участваха мажоретките и духовия оркестър на училището.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42" y="3719482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4" y="3719482"/>
            <a:ext cx="2681289" cy="205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10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988290" y="2041238"/>
            <a:ext cx="10344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Децата от Братислава са посещавали училище ОУ</a:t>
            </a:r>
            <a:r>
              <a:rPr lang="en-US" sz="2400" dirty="0"/>
              <a:t> </a:t>
            </a:r>
            <a:r>
              <a:rPr lang="bg-BG" sz="2400" dirty="0"/>
              <a:t>“Пейо </a:t>
            </a:r>
            <a:r>
              <a:rPr lang="bg-BG" sz="2400" dirty="0" err="1"/>
              <a:t>Крачолов</a:t>
            </a:r>
            <a:r>
              <a:rPr lang="bg-BG" sz="2400" dirty="0"/>
              <a:t> Яворов“ </a:t>
            </a:r>
          </a:p>
          <a:p>
            <a:r>
              <a:rPr lang="bg-BG" sz="2400" dirty="0"/>
              <a:t>два пъти.</a:t>
            </a:r>
          </a:p>
          <a:p>
            <a:r>
              <a:rPr lang="bg-BG" sz="2400" dirty="0"/>
              <a:t>Гостите от Братислава бяха посрещнати по стара българска традиция с хляб и сол и поздравени от вокалната група на училището.</a:t>
            </a:r>
          </a:p>
          <a:p>
            <a:r>
              <a:rPr lang="bg-BG" sz="2400" dirty="0"/>
              <a:t>Децата от двете страни рисуваха на дървени плочки с </a:t>
            </a:r>
            <a:r>
              <a:rPr lang="bg-BG" sz="2400" dirty="0" err="1"/>
              <a:t>акрилни</a:t>
            </a:r>
            <a:r>
              <a:rPr lang="bg-BG" sz="2400" dirty="0"/>
              <a:t> бои на тема ,,Морски усмивки-спомен от мен“. Срещата завърши с размяна на изделията.</a:t>
            </a:r>
          </a:p>
        </p:txBody>
      </p:sp>
    </p:spTree>
    <p:extLst>
      <p:ext uri="{BB962C8B-B14F-4D97-AF65-F5344CB8AC3E}">
        <p14:creationId xmlns:p14="http://schemas.microsoft.com/office/powerpoint/2010/main" val="79362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438401" y="969818"/>
            <a:ext cx="997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/>
              <a:t>БЛАГОДАРЯ ЗА ВНИМАНИЕТО</a:t>
            </a:r>
            <a:r>
              <a:rPr lang="en-US" sz="3200" dirty="0"/>
              <a:t>!</a:t>
            </a:r>
            <a:endParaRPr lang="bg-BG" sz="3200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057563" y="1896059"/>
            <a:ext cx="1028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От: Радослав Фотев и Михаела Петрова </a:t>
            </a:r>
            <a:r>
              <a:rPr lang="en-US" dirty="0"/>
              <a:t>- </a:t>
            </a:r>
            <a:r>
              <a:rPr lang="bg-BG" dirty="0"/>
              <a:t>5б клас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2068883"/>
            <a:ext cx="4094348" cy="395316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898" y="2707202"/>
            <a:ext cx="35147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11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Органични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</TotalTime>
  <Words>314</Words>
  <Application>Microsoft Office PowerPoint</Application>
  <PresentationFormat>Широк екран</PresentationFormat>
  <Paragraphs>25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0" baseType="lpstr">
      <vt:lpstr>Arial</vt:lpstr>
      <vt:lpstr>Garamond</vt:lpstr>
      <vt:lpstr>Органични</vt:lpstr>
      <vt:lpstr>Ученически съвети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Ученически съвети</dc:title>
  <dc:creator>Никола Фотев</dc:creator>
  <cp:lastModifiedBy>ilievapky@gmail.com</cp:lastModifiedBy>
  <cp:revision>28</cp:revision>
  <dcterms:created xsi:type="dcterms:W3CDTF">2023-03-12T15:07:37Z</dcterms:created>
  <dcterms:modified xsi:type="dcterms:W3CDTF">2023-04-24T10:58:55Z</dcterms:modified>
</cp:coreProperties>
</file>