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70" r:id="rId3"/>
    <p:sldId id="260" r:id="rId4"/>
    <p:sldId id="272" r:id="rId5"/>
    <p:sldId id="273" r:id="rId6"/>
    <p:sldId id="274" r:id="rId7"/>
    <p:sldId id="27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51668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316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420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373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разд.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961747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758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6016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529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178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76776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961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6625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7448193-1AA1-2CA0-0D1C-9ABD70E355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A1A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bg-BG" dirty="0"/>
              <a:t>ИЗПИТЪТ</a:t>
            </a:r>
            <a:br>
              <a:rPr lang="bg-BG" dirty="0"/>
            </a:br>
            <a:r>
              <a:rPr kumimoji="0" lang="bg-BG" sz="3200" b="1" i="0" u="none" strike="noStrike" kern="1200" cap="all" spc="4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УЧИЛИЩЕ ЗА МАГЬОСНИЦИ</a:t>
            </a:r>
            <a:endParaRPr lang="bg-BG" dirty="0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F621A94C-5994-C435-EFA2-E80D13D303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bg-BG" dirty="0"/>
              <a:t>МАТЕМАТИЧЕСКА СУПЕРСИЛА</a:t>
            </a: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B616BA50-007A-26D9-2E83-8BFD14812A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975" r="-629" b="68232"/>
          <a:stretch/>
        </p:blipFill>
        <p:spPr>
          <a:xfrm>
            <a:off x="8784077" y="1"/>
            <a:ext cx="3407923" cy="2167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2335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Контейнер за съдържание 19">
            <a:extLst>
              <a:ext uri="{FF2B5EF4-FFF2-40B4-BE49-F238E27FC236}">
                <a16:creationId xmlns:a16="http://schemas.microsoft.com/office/drawing/2014/main" id="{8E4646FF-1D47-836B-7241-797A0361CD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283" y="272373"/>
            <a:ext cx="4800600" cy="631325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bg-BG" sz="2800" dirty="0">
                <a:solidFill>
                  <a:schemeClr val="tx1"/>
                </a:solidFill>
              </a:rPr>
              <a:t>Днес е много важен ден – денят на последния ни изпит. Дали най-накрая, след толкова много учене и усилия, ще станем магьосници?</a:t>
            </a:r>
          </a:p>
          <a:p>
            <a:pPr marL="0" indent="0">
              <a:buNone/>
            </a:pPr>
            <a:endParaRPr lang="bg-B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bg-B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bg-B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bg-B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bg-B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bg-BG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bg-BG" sz="2800" dirty="0">
                <a:solidFill>
                  <a:schemeClr val="tx1"/>
                </a:solidFill>
              </a:rPr>
              <a:t>Задачата ни е да разпознаем съставките на няколко магически отвари.</a:t>
            </a:r>
          </a:p>
          <a:p>
            <a:pPr marL="0" indent="0" algn="ctr">
              <a:buNone/>
            </a:pPr>
            <a:r>
              <a:rPr lang="bg-BG" sz="2800" dirty="0">
                <a:solidFill>
                  <a:schemeClr val="tx1"/>
                </a:solidFill>
              </a:rPr>
              <a:t>Пожелайте ни късмет!</a:t>
            </a:r>
            <a:endParaRPr lang="bg-BG" dirty="0">
              <a:solidFill>
                <a:schemeClr val="tx1"/>
              </a:solidFill>
            </a:endParaRPr>
          </a:p>
        </p:txBody>
      </p:sp>
      <p:pic>
        <p:nvPicPr>
          <p:cNvPr id="24" name="Картина 23" descr="Картина, която съдържа бутилка, Стъклена бутилка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C9668899-9009-3FCD-1ED6-290FD13729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2"/>
          <a:stretch/>
        </p:blipFill>
        <p:spPr>
          <a:xfrm>
            <a:off x="2720502" y="2427051"/>
            <a:ext cx="1657679" cy="2003897"/>
          </a:xfrm>
          <a:prstGeom prst="rect">
            <a:avLst/>
          </a:prstGeom>
        </p:spPr>
      </p:pic>
      <p:pic>
        <p:nvPicPr>
          <p:cNvPr id="31" name="Контейнер за съдържание 30">
            <a:extLst>
              <a:ext uri="{FF2B5EF4-FFF2-40B4-BE49-F238E27FC236}">
                <a16:creationId xmlns:a16="http://schemas.microsoft.com/office/drawing/2014/main" id="{06374E38-9532-FFFD-F7CE-C06B9A635C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81751" y="0"/>
            <a:ext cx="2819400" cy="3637100"/>
          </a:xfrm>
          <a:prstGeom prst="rect">
            <a:avLst/>
          </a:prstGeom>
        </p:spPr>
      </p:pic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9D29A22D-F135-6860-BC62-3D9BB6406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783" y="480420"/>
            <a:ext cx="3304318" cy="4212701"/>
          </a:xfrm>
          <a:prstGeom prst="rect">
            <a:avLst/>
          </a:prstGeom>
        </p:spPr>
      </p:pic>
      <p:pic>
        <p:nvPicPr>
          <p:cNvPr id="33" name="Картина 32">
            <a:extLst>
              <a:ext uri="{FF2B5EF4-FFF2-40B4-BE49-F238E27FC236}">
                <a16:creationId xmlns:a16="http://schemas.microsoft.com/office/drawing/2014/main" id="{41F22FB9-686A-8FC2-BE11-40A3F4482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748" y="4430948"/>
            <a:ext cx="5389331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53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E3E7391-2560-8855-4482-749D69E439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sz="6000" dirty="0"/>
              <a:t>ПРЕДИЗВИКАТЕЛСТВОТО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5BB125AF-60F7-6EAD-062E-70A714A808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dirty="0"/>
              <a:t>ЕКИПНА РАБОТА</a:t>
            </a:r>
          </a:p>
        </p:txBody>
      </p:sp>
      <p:pic>
        <p:nvPicPr>
          <p:cNvPr id="5" name="Картина 4" descr="Картина, която съдържа свещ, жега, Натюрмортна фотография, червен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1204F61E-F062-9D3F-45DF-74AB55101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208" y="3909343"/>
            <a:ext cx="1898160" cy="2069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356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87ECD7C2-CDAB-8520-1E93-EDC0AA414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4490" y="522053"/>
            <a:ext cx="4800600" cy="6468893"/>
          </a:xfrm>
        </p:spPr>
        <p:txBody>
          <a:bodyPr/>
          <a:lstStyle/>
          <a:p>
            <a:pPr marL="0" indent="0" algn="ctr">
              <a:buNone/>
            </a:pPr>
            <a:r>
              <a:rPr lang="bg-BG" sz="2400" dirty="0">
                <a:solidFill>
                  <a:schemeClr val="tx1"/>
                </a:solidFill>
              </a:rPr>
              <a:t>Става още по-трудно !</a:t>
            </a:r>
          </a:p>
          <a:p>
            <a:pPr marL="0" indent="0" algn="ctr">
              <a:buNone/>
            </a:pPr>
            <a:r>
              <a:rPr lang="bg-BG" sz="2400" dirty="0">
                <a:solidFill>
                  <a:schemeClr val="tx1"/>
                </a:solidFill>
              </a:rPr>
              <a:t>Задачата ни е да създадем отвара за вечно здраве !</a:t>
            </a:r>
          </a:p>
          <a:p>
            <a:pPr marL="0" indent="0" algn="ctr">
              <a:buNone/>
            </a:pPr>
            <a:r>
              <a:rPr lang="bg-BG" sz="2400" dirty="0">
                <a:solidFill>
                  <a:schemeClr val="tx1"/>
                </a:solidFill>
              </a:rPr>
              <a:t>Трябва да сме много внимателни, да претегляме, сравняваме и смесваме точните съставки . </a:t>
            </a:r>
          </a:p>
          <a:p>
            <a:pPr marL="0" indent="0">
              <a:buNone/>
            </a:pPr>
            <a:endParaRPr lang="bg-BG" dirty="0">
              <a:solidFill>
                <a:schemeClr val="tx1"/>
              </a:solidFill>
            </a:endParaRPr>
          </a:p>
        </p:txBody>
      </p:sp>
      <p:pic>
        <p:nvPicPr>
          <p:cNvPr id="10" name="Контейнер за съдържание 9" descr="Картина, която съдържа Естествени храни, произвеждам, Диетична храна, Местна храна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F513A2D2-579D-F302-AEF0-448826F260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69346" y="3429000"/>
            <a:ext cx="2429483" cy="3239311"/>
          </a:xfrm>
        </p:spPr>
      </p:pic>
      <p:pic>
        <p:nvPicPr>
          <p:cNvPr id="12" name="Картина 11" descr="Картина, която съдържа човек, дрехи, маса, сервиз и прибори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7A0F6B32-4ED2-C8F4-4ADB-17205E4CE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020" y="4579295"/>
            <a:ext cx="3020980" cy="2265735"/>
          </a:xfrm>
          <a:prstGeom prst="rect">
            <a:avLst/>
          </a:prstGeom>
        </p:spPr>
      </p:pic>
      <p:pic>
        <p:nvPicPr>
          <p:cNvPr id="14" name="Картина 13" descr="Картина, която съдържа Човешко лице, човек, дрехи, на закрито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8CF38B02-A454-C717-1212-0C48F2777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994" y="259100"/>
            <a:ext cx="2208179" cy="2944239"/>
          </a:xfrm>
          <a:prstGeom prst="rect">
            <a:avLst/>
          </a:prstGeom>
        </p:spPr>
      </p:pic>
      <p:pic>
        <p:nvPicPr>
          <p:cNvPr id="16" name="Картина 15" descr="Картина, която съдържа човек, Човешко лице, дрехи, сервиз и прибори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455A0A6E-F5D2-F054-537C-A4B3AA2EE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3426" y="-1216"/>
            <a:ext cx="1831232" cy="2441643"/>
          </a:xfrm>
          <a:prstGeom prst="rect">
            <a:avLst/>
          </a:prstGeom>
        </p:spPr>
      </p:pic>
      <p:pic>
        <p:nvPicPr>
          <p:cNvPr id="18" name="Картина 17" descr="Картина, която съдържа човек, дрехи, Човешко лице, сервиз и прибори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36A496F4-78F8-F249-0675-1BBAC440E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2215" y="-1216"/>
            <a:ext cx="1984442" cy="2645923"/>
          </a:xfrm>
          <a:prstGeom prst="rect">
            <a:avLst/>
          </a:prstGeom>
        </p:spPr>
      </p:pic>
      <p:pic>
        <p:nvPicPr>
          <p:cNvPr id="20" name="Картина 19" descr="Картина, която съдържа човек, дрехи, Човешко лице, на закрито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3C9C95D-E63C-7038-3848-28075B38B8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1020" y="2155437"/>
            <a:ext cx="1765872" cy="2354496"/>
          </a:xfrm>
          <a:prstGeom prst="rect">
            <a:avLst/>
          </a:prstGeom>
        </p:spPr>
      </p:pic>
      <p:pic>
        <p:nvPicPr>
          <p:cNvPr id="22" name="Картина 21" descr="Картина, която съдържа дрехи, човек, момче, Човешко лице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59F52DB7-E1D4-1AC1-24E3-3566126497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3293" y="4054407"/>
            <a:ext cx="3720831" cy="279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9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Контейнер за съдържание 9" descr="Картина, която съдържа на закрито, човек, усмивка, дрехи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4A7FCFB7-D44F-8967-9ABB-4CB9B80D19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16750" y="3620041"/>
            <a:ext cx="2428469" cy="3237959"/>
          </a:xfrm>
        </p:spPr>
      </p:pic>
      <p:pic>
        <p:nvPicPr>
          <p:cNvPr id="12" name="Контейнер за съдържание 11" descr="Картина, която съдържа Човешко лице, човек, дрехи, усмивка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8AAD008C-1E5E-314B-58FC-7E41255FE3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58427" y="3280210"/>
            <a:ext cx="4502590" cy="2825375"/>
          </a:xfrm>
        </p:spPr>
      </p:pic>
      <p:pic>
        <p:nvPicPr>
          <p:cNvPr id="20" name="Картина 19" descr="Картина, която съдържа дрехи, човек, Човешко лице, на закрито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0F3EC1DB-878B-8743-5AA0-00C6C0566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247" y="0"/>
            <a:ext cx="3348748" cy="4464996"/>
          </a:xfrm>
          <a:prstGeom prst="rect">
            <a:avLst/>
          </a:prstGeom>
        </p:spPr>
      </p:pic>
      <p:pic>
        <p:nvPicPr>
          <p:cNvPr id="24" name="Картина 23" descr="Картина, която съдържа дрехи, човек, на закрито, Човешко лице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95E36912-2730-1FA7-FA46-A1B2C78EA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845" y="0"/>
            <a:ext cx="4085737" cy="3064303"/>
          </a:xfrm>
          <a:prstGeom prst="rect">
            <a:avLst/>
          </a:prstGeom>
        </p:spPr>
      </p:pic>
      <p:pic>
        <p:nvPicPr>
          <p:cNvPr id="18" name="Картина 17" descr="Картина, която съдържа дрехи, човек, на закрито, стена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03970A09-7B4A-1BF4-7005-D147EC7A02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547" y="3803026"/>
            <a:ext cx="1977147" cy="2636196"/>
          </a:xfrm>
          <a:prstGeom prst="rect">
            <a:avLst/>
          </a:prstGeom>
        </p:spPr>
      </p:pic>
      <p:pic>
        <p:nvPicPr>
          <p:cNvPr id="22" name="Картина 21" descr="Картина, която съдържа Човешко лице, човек, дрехи, на закрито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9F5111F2-302B-3BF3-324C-39FBAF844F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8994" y="4692898"/>
            <a:ext cx="2093879" cy="2791838"/>
          </a:xfrm>
          <a:prstGeom prst="rect">
            <a:avLst/>
          </a:prstGeom>
        </p:spPr>
      </p:pic>
      <p:pic>
        <p:nvPicPr>
          <p:cNvPr id="28" name="Картина 27" descr="Картина, която съдържа текст, плод, на закрито, оранжево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00E58094-DB7C-7F64-2600-968F1FD5E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40554">
            <a:off x="5848641" y="-15260"/>
            <a:ext cx="2591554" cy="345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37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Контейнер за съдържание 11" descr="Картина, която съдържа дрехи, човек, маса, обзавеждане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0B4A8D26-9436-41E6-5A06-7133B51C30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15378" y="9525"/>
            <a:ext cx="4800600" cy="3600450"/>
          </a:xfrm>
        </p:spPr>
      </p:pic>
      <p:pic>
        <p:nvPicPr>
          <p:cNvPr id="10" name="Контейнер за съдържание 9" descr="Картина, която съдържа напитка, сок, безалкохолна напитка, маса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F95FDBB2-1979-5FEF-2DBF-8E34EE80C7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55439" y="267105"/>
            <a:ext cx="2714625" cy="3619500"/>
          </a:xfrm>
        </p:spPr>
      </p:pic>
      <p:pic>
        <p:nvPicPr>
          <p:cNvPr id="18" name="Картина 17" descr="Картина, която съдържа човек, дрехи, на закрито, сок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1C750681-84E1-1FDB-9A75-E95B51D47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901" y="4328688"/>
            <a:ext cx="3140143" cy="2355107"/>
          </a:xfrm>
          <a:prstGeom prst="rect">
            <a:avLst/>
          </a:prstGeom>
        </p:spPr>
      </p:pic>
      <p:pic>
        <p:nvPicPr>
          <p:cNvPr id="14" name="Картина 13" descr="Картина, която съдържа произвеждам, Естествени храни, цитрус, плод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42C65C5-485A-157A-3A08-3F4713499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27296">
            <a:off x="6246406" y="3387884"/>
            <a:ext cx="2451776" cy="3269035"/>
          </a:xfrm>
          <a:prstGeom prst="rect">
            <a:avLst/>
          </a:prstGeom>
        </p:spPr>
      </p:pic>
      <p:pic>
        <p:nvPicPr>
          <p:cNvPr id="20" name="Картина 19" descr="Картина, която съдържа човек, Човешко лице, дрехи, прозорец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046EDE8A-CFA5-C562-5038-815ADFE1A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843" y="9526"/>
            <a:ext cx="2350093" cy="3133458"/>
          </a:xfrm>
          <a:prstGeom prst="rect">
            <a:avLst/>
          </a:prstGeom>
        </p:spPr>
      </p:pic>
      <p:pic>
        <p:nvPicPr>
          <p:cNvPr id="22" name="Картина 21" descr="Картина, която съдържа дрехи, човек, на закрито, стена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BD9AF271-555E-0C73-213E-AEA781A11B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476" y="3485261"/>
            <a:ext cx="4484283" cy="336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54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277A4300-74A3-7096-7A08-C8A52FD35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1021" y="0"/>
            <a:ext cx="5675279" cy="3619500"/>
          </a:xfrm>
        </p:spPr>
        <p:txBody>
          <a:bodyPr/>
          <a:lstStyle/>
          <a:p>
            <a:pPr marL="0" indent="0" algn="ctr">
              <a:buNone/>
            </a:pPr>
            <a:r>
              <a:rPr lang="bg-BG" dirty="0">
                <a:solidFill>
                  <a:schemeClr val="tx1"/>
                </a:solidFill>
              </a:rPr>
              <a:t>Отварата е готова . Справихме се успешно ! </a:t>
            </a:r>
          </a:p>
          <a:p>
            <a:pPr marL="0" indent="0" algn="ctr">
              <a:buNone/>
            </a:pPr>
            <a:r>
              <a:rPr lang="bg-BG" dirty="0">
                <a:solidFill>
                  <a:schemeClr val="tx1"/>
                </a:solidFill>
              </a:rPr>
              <a:t>Великият магьосник ни приготви дипломи за магьосник – първо ниво  !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6BD4044A-1BF5-2483-75C7-BDDD84A7C7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840CBD38-F6EF-A36C-03B2-6EEDEC355C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75"/>
          <a:stretch/>
        </p:blipFill>
        <p:spPr>
          <a:xfrm>
            <a:off x="2322855" y="1699090"/>
            <a:ext cx="7672508" cy="5151603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050BD14C-F3C4-1687-45BA-625055072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689" y="7307"/>
            <a:ext cx="3746394" cy="2808606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29FBA3AB-FC8F-935B-BFBB-566AEF4ADF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28" t="14548" r="11418" b="5671"/>
          <a:stretch/>
        </p:blipFill>
        <p:spPr>
          <a:xfrm>
            <a:off x="1003137" y="7308"/>
            <a:ext cx="2138862" cy="2808606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9E790B0C-0426-E575-9488-551BD51F4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4589" y="5038929"/>
            <a:ext cx="4719189" cy="189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1186"/>
      </p:ext>
    </p:extLst>
  </p:cSld>
  <p:clrMapOvr>
    <a:masterClrMapping/>
  </p:clrMapOvr>
</p:sld>
</file>

<file path=ppt/theme/theme1.xml><?xml version="1.0" encoding="utf-8"?>
<a:theme xmlns:a="http://schemas.openxmlformats.org/drawingml/2006/main" name="Значка">
  <a:themeElements>
    <a:clrScheme name="Значка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Значка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Значк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TM10001106[[fn=Значка]]</Template>
  <TotalTime>147</TotalTime>
  <Words>99</Words>
  <Application>Microsoft Office PowerPoint</Application>
  <PresentationFormat>Широк екран</PresentationFormat>
  <Paragraphs>18</Paragraphs>
  <Slides>7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7</vt:i4>
      </vt:variant>
    </vt:vector>
  </HeadingPairs>
  <TitlesOfParts>
    <vt:vector size="12" baseType="lpstr">
      <vt:lpstr>Arial</vt:lpstr>
      <vt:lpstr>Corbel</vt:lpstr>
      <vt:lpstr>Gill Sans MT</vt:lpstr>
      <vt:lpstr>Impact</vt:lpstr>
      <vt:lpstr>Значка</vt:lpstr>
      <vt:lpstr>ИЗПИТЪТ УЧИЛИЩЕ ЗА МАГЬОСНИЦИ</vt:lpstr>
      <vt:lpstr>Презентация на PowerPoint</vt:lpstr>
      <vt:lpstr>ПРЕДИЗВИКАТЕЛСТВОТО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Боряна И. Колева</dc:creator>
  <cp:lastModifiedBy>Боряна И. Колева</cp:lastModifiedBy>
  <cp:revision>20</cp:revision>
  <dcterms:created xsi:type="dcterms:W3CDTF">2025-05-25T19:40:59Z</dcterms:created>
  <dcterms:modified xsi:type="dcterms:W3CDTF">2025-05-28T19:29:24Z</dcterms:modified>
</cp:coreProperties>
</file>