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65" r:id="rId6"/>
    <p:sldId id="259" r:id="rId7"/>
    <p:sldId id="263" r:id="rId8"/>
    <p:sldId id="260" r:id="rId9"/>
    <p:sldId id="261" r:id="rId10"/>
    <p:sldId id="262" r:id="rId11"/>
    <p:sldId id="264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25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1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95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84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40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3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8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685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25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8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A3BB0-C4F5-46F1-9CB7-E26F752EE122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BAE12DD-F7E0-4C95-9700-8FA569CA210F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35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26609" y="802298"/>
            <a:ext cx="12065391" cy="2541431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НИЕ ВЕЧЕ СМЕ ГРАМОТНИ</a:t>
            </a:r>
            <a:endParaRPr lang="bg-BG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109941"/>
          </a:xfrm>
        </p:spPr>
        <p:txBody>
          <a:bodyPr>
            <a:noAutofit/>
          </a:bodyPr>
          <a:lstStyle/>
          <a:p>
            <a:pPr algn="ctr"/>
            <a:r>
              <a:rPr lang="bg-BG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ПРАЗНИК НА БУКВИТЕ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I</a:t>
            </a:r>
            <a:r>
              <a:rPr lang="bg-BG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б</a:t>
            </a:r>
            <a:r>
              <a:rPr lang="bg-BG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клас </a:t>
            </a:r>
          </a:p>
          <a:p>
            <a:pPr algn="ctr"/>
            <a:r>
              <a:rPr lang="bg-BG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24.04.2025</a:t>
            </a:r>
            <a:r>
              <a:rPr lang="bg-BG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</a:t>
            </a:r>
            <a:r>
              <a:rPr lang="bg-BG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.</a:t>
            </a:r>
            <a:endParaRPr lang="bg-BG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11015"/>
            <a:ext cx="9903655" cy="5950634"/>
          </a:xfrm>
        </p:spPr>
      </p:pic>
    </p:spTree>
    <p:extLst>
      <p:ext uri="{BB962C8B-B14F-4D97-AF65-F5344CB8AC3E}">
        <p14:creationId xmlns:p14="http://schemas.microsoft.com/office/powerpoint/2010/main" val="223008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" y="0"/>
            <a:ext cx="10213144" cy="6133514"/>
          </a:xfrm>
        </p:spPr>
      </p:pic>
    </p:spTree>
    <p:extLst>
      <p:ext uri="{BB962C8B-B14F-4D97-AF65-F5344CB8AC3E}">
        <p14:creationId xmlns:p14="http://schemas.microsoft.com/office/powerpoint/2010/main" val="244527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" y="0"/>
            <a:ext cx="11054854" cy="548639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Буквичките вече уча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 дори да сричам знам.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Затова не ми е скучно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вкъщи, щом остана сам.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Вземам книжката и ето —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 стаята ми идват пак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седем весели джуджета,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огнен змей и млад юнак.</a:t>
            </a:r>
            <a:br>
              <a:rPr lang="bg-BG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endParaRPr lang="bg-BG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0-02-05-df4867b63164ea721629b3e3d1fea7567f7acad7d593bea848b22aa48669426c_89b05e73fc53f8c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612" y="1322362"/>
            <a:ext cx="7146388" cy="4811150"/>
          </a:xfrm>
        </p:spPr>
      </p:pic>
    </p:spTree>
    <p:extLst>
      <p:ext uri="{BB962C8B-B14F-4D97-AF65-F5344CB8AC3E}">
        <p14:creationId xmlns:p14="http://schemas.microsoft.com/office/powerpoint/2010/main" val="228908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10740421" cy="4231715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5046" cy="6217920"/>
          </a:xfrm>
          <a:prstGeom prst="rect">
            <a:avLst/>
          </a:prstGeom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5045" y="0"/>
            <a:ext cx="3601329" cy="6217920"/>
          </a:xfrm>
          <a:prstGeom prst="rect">
            <a:avLst/>
          </a:prstGeom>
        </p:spPr>
      </p:pic>
      <p:sp>
        <p:nvSpPr>
          <p:cNvPr id="9" name="Правоъгълник 8"/>
          <p:cNvSpPr/>
          <p:nvPr/>
        </p:nvSpPr>
        <p:spPr>
          <a:xfrm>
            <a:off x="8989255" y="0"/>
            <a:ext cx="3202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Азбуката 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вече зная!</a:t>
            </a:r>
            <a: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Мога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книжки да чета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!</a:t>
            </a:r>
          </a:p>
          <a:p>
            <a: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Най-голямата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магия</a:t>
            </a:r>
            <a: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съм</a:t>
            </a:r>
            <a:r>
              <a:rPr lang="ru-RU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научил на света!</a:t>
            </a:r>
            <a:endParaRPr lang="bg-BG" sz="2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3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51579" y="0"/>
            <a:ext cx="9603275" cy="2504049"/>
          </a:xfrm>
        </p:spPr>
        <p:txBody>
          <a:bodyPr>
            <a:normAutofit/>
          </a:bodyPr>
          <a:lstStyle/>
          <a:p>
            <a:pPr algn="ctr"/>
            <a:r>
              <a:rPr lang="bg-BG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bg-BG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bg-BG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bg-BG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464234"/>
            <a:ext cx="8975187" cy="6067498"/>
          </a:xfrm>
        </p:spPr>
      </p:pic>
      <p:sp>
        <p:nvSpPr>
          <p:cNvPr id="7" name="Правоъгълник 6"/>
          <p:cNvSpPr/>
          <p:nvPr/>
        </p:nvSpPr>
        <p:spPr>
          <a:xfrm>
            <a:off x="3882683" y="464235"/>
            <a:ext cx="6316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 много вълнение и малко тъга учениците от 1б клас затвориха и последната страница на своите </a:t>
            </a:r>
            <a:r>
              <a:rPr lang="bg-BG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букварчета</a:t>
            </a:r>
            <a:r>
              <a:rPr lang="bg-BG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Първокласниците вече изучиха всички букви и успешно преминаха първия си ,, изпит </a:t>
            </a:r>
            <a:r>
              <a:rPr lang="bg-BG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„ .</a:t>
            </a:r>
            <a:endParaRPr lang="bg-BG" i="1" dirty="0"/>
          </a:p>
        </p:txBody>
      </p:sp>
    </p:spTree>
    <p:extLst>
      <p:ext uri="{BB962C8B-B14F-4D97-AF65-F5344CB8AC3E}">
        <p14:creationId xmlns:p14="http://schemas.microsoft.com/office/powerpoint/2010/main" val="87019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5-c8cee38c82e7fede98dc81a52cc298e439cf9436875284a28224791b46bc0343_311e6206ef5a8d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4044" y="0"/>
            <a:ext cx="4375052" cy="6175717"/>
          </a:xfrm>
        </p:spPr>
      </p:pic>
    </p:spTree>
    <p:extLst>
      <p:ext uri="{BB962C8B-B14F-4D97-AF65-F5344CB8AC3E}">
        <p14:creationId xmlns:p14="http://schemas.microsoft.com/office/powerpoint/2010/main" val="98798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-02-05-a25023808828f57c8ed73a0e08282aabc61725f4baa3c3ebf35e3600462b9497_99d8835b1417f00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"/>
            <a:ext cx="8990428" cy="5247247"/>
          </a:xfrm>
        </p:spPr>
      </p:pic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449217" y="1"/>
            <a:ext cx="9605635" cy="787790"/>
          </a:xfrm>
        </p:spPr>
        <p:txBody>
          <a:bodyPr>
            <a:normAutofit fontScale="90000"/>
          </a:bodyPr>
          <a:lstStyle/>
          <a:p>
            <a:r>
              <a:rPr lang="bg-BG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Всички букви зная</a:t>
            </a:r>
            <a:br>
              <a:rPr lang="bg-BG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bg-BG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мога да чета…</a:t>
            </a:r>
            <a:endParaRPr lang="bg-BG" i="1" dirty="0"/>
          </a:p>
        </p:txBody>
      </p:sp>
    </p:spTree>
    <p:extLst>
      <p:ext uri="{BB962C8B-B14F-4D97-AF65-F5344CB8AC3E}">
        <p14:creationId xmlns:p14="http://schemas.microsoft.com/office/powerpoint/2010/main" val="404510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804518"/>
            <a:ext cx="9425354" cy="5343063"/>
          </a:xfrm>
        </p:spPr>
      </p:pic>
    </p:spTree>
    <p:extLst>
      <p:ext uri="{BB962C8B-B14F-4D97-AF65-F5344CB8AC3E}">
        <p14:creationId xmlns:p14="http://schemas.microsoft.com/office/powerpoint/2010/main" val="4218888489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160454" y="804163"/>
            <a:ext cx="3894397" cy="1056319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>
                <a:latin typeface="Bookman Old Style" panose="02050604050505020204" pitchFamily="18" charset="0"/>
              </a:rPr>
              <a:t> </a:t>
            </a:r>
            <a:r>
              <a:rPr lang="bg-BG" sz="2400" b="1" i="1" dirty="0" smtClean="0">
                <a:latin typeface="Bookman Old Style" panose="02050604050505020204" pitchFamily="18" charset="0"/>
              </a:rPr>
              <a:t>        </a:t>
            </a:r>
            <a:br>
              <a:rPr lang="bg-BG" sz="2400" b="1" i="1" dirty="0" smtClean="0">
                <a:latin typeface="Bookman Old Style" panose="02050604050505020204" pitchFamily="18" charset="0"/>
              </a:rPr>
            </a:br>
            <a:r>
              <a:rPr lang="bg-BG" sz="2400" b="1" i="1" dirty="0" smtClean="0">
                <a:latin typeface="Bookman Old Style" panose="02050604050505020204" pitchFamily="18" charset="0"/>
              </a:rPr>
              <a:t> </a:t>
            </a:r>
            <a:r>
              <a:rPr lang="bg-BG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ВЕЧЕ МОГА ДА ЧЕТА</a:t>
            </a:r>
            <a:endParaRPr lang="bg-BG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92" y="804164"/>
            <a:ext cx="9145780" cy="5343800"/>
          </a:xfrm>
        </p:spPr>
      </p:pic>
    </p:spTree>
    <p:extLst>
      <p:ext uri="{BB962C8B-B14F-4D97-AF65-F5344CB8AC3E}">
        <p14:creationId xmlns:p14="http://schemas.microsoft.com/office/powerpoint/2010/main" val="124629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8" y="0"/>
            <a:ext cx="9988060" cy="6175717"/>
          </a:xfrm>
        </p:spPr>
      </p:pic>
    </p:spTree>
    <p:extLst>
      <p:ext uri="{BB962C8B-B14F-4D97-AF65-F5344CB8AC3E}">
        <p14:creationId xmlns:p14="http://schemas.microsoft.com/office/powerpoint/2010/main" val="126131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51579" y="253219"/>
            <a:ext cx="9603275" cy="1600536"/>
          </a:xfrm>
        </p:spPr>
        <p:txBody>
          <a:bodyPr/>
          <a:lstStyle/>
          <a:p>
            <a:r>
              <a:rPr lang="bg-BG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Всички букви зная</a:t>
            </a:r>
            <a:br>
              <a:rPr lang="bg-BG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bg-BG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мога да чета</a:t>
            </a:r>
            <a:r>
              <a:rPr lang="bg-BG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… И ПИША ВЯРНО…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17" y="1195754"/>
            <a:ext cx="8525021" cy="4994031"/>
          </a:xfrm>
        </p:spPr>
      </p:pic>
    </p:spTree>
    <p:extLst>
      <p:ext uri="{BB962C8B-B14F-4D97-AF65-F5344CB8AC3E}">
        <p14:creationId xmlns:p14="http://schemas.microsoft.com/office/powerpoint/2010/main" val="277389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0" y="0"/>
            <a:ext cx="9085122" cy="5465763"/>
          </a:xfrm>
        </p:spPr>
      </p:pic>
    </p:spTree>
    <p:extLst>
      <p:ext uri="{BB962C8B-B14F-4D97-AF65-F5344CB8AC3E}">
        <p14:creationId xmlns:p14="http://schemas.microsoft.com/office/powerpoint/2010/main" val="173227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TM10001114[[fn=Галерия]]</Template>
  <TotalTime>288</TotalTime>
  <Words>55</Words>
  <Application>Microsoft Office PowerPoint</Application>
  <PresentationFormat>Широк екран</PresentationFormat>
  <Paragraphs>13</Paragraphs>
  <Slides>13</Slides>
  <Notes>0</Notes>
  <HiddenSlides>0</HiddenSlides>
  <MMClips>3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7" baseType="lpstr">
      <vt:lpstr>Arial</vt:lpstr>
      <vt:lpstr>Bookman Old Style</vt:lpstr>
      <vt:lpstr>Gill Sans MT</vt:lpstr>
      <vt:lpstr>Gallery</vt:lpstr>
      <vt:lpstr>НИЕ ВЕЧЕ СМЕ ГРАМОТНИ</vt:lpstr>
      <vt:lpstr>  </vt:lpstr>
      <vt:lpstr>Презентация на PowerPoint</vt:lpstr>
      <vt:lpstr>Всички букви зная мога да чета…</vt:lpstr>
      <vt:lpstr>Презентация на PowerPoint</vt:lpstr>
      <vt:lpstr>           ВЕЧЕ МОГА ДА ЧЕТА</vt:lpstr>
      <vt:lpstr>Презентация на PowerPoint</vt:lpstr>
      <vt:lpstr>Всички букви зная мога да чета… И ПИША ВЯРНО…</vt:lpstr>
      <vt:lpstr>Презентация на PowerPoint</vt:lpstr>
      <vt:lpstr>Презентация на PowerPoint</vt:lpstr>
      <vt:lpstr>Презентация на PowerPoint</vt:lpstr>
      <vt:lpstr>       Буквичките вече уча и дори да сричам знам. Затова не ми е скучно вкъщи, щом остана сам.  Вземам книжката и ето — в стаята ми идват пак седем весели джуджета, огнен змей и млад юнак.  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НИЕ ВЕЧЕ СМЕ ГРАМОТНИ</dc:title>
  <dc:creator>Home</dc:creator>
  <cp:lastModifiedBy>Home</cp:lastModifiedBy>
  <cp:revision>12</cp:revision>
  <dcterms:created xsi:type="dcterms:W3CDTF">2025-05-02T02:09:24Z</dcterms:created>
  <dcterms:modified xsi:type="dcterms:W3CDTF">2025-05-02T06:57:48Z</dcterms:modified>
</cp:coreProperties>
</file>